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5143500" cx="9144000"/>
  <p:notesSz cx="6858000" cy="9144000"/>
  <p:embeddedFontLst>
    <p:embeddedFont>
      <p:font typeface="Roboto Slab"/>
      <p:regular r:id="rId25"/>
      <p:bold r:id="rId26"/>
    </p:embeddedFont>
    <p:embeddedFont>
      <p:font typeface="Muli"/>
      <p:regular r:id="rId27"/>
      <p:bold r:id="rId28"/>
      <p:italic r:id="rId29"/>
      <p:boldItalic r:id="rId30"/>
    </p:embeddedFont>
    <p:embeddedFont>
      <p:font typeface="Muli Light"/>
      <p:regular r:id="rId31"/>
      <p:bold r:id="rId32"/>
      <p:italic r:id="rId33"/>
      <p:boldItalic r:id="rId34"/>
    </p:embeddedFont>
    <p:embeddedFont>
      <p:font typeface="Muli Black"/>
      <p:bold r:id="rId35"/>
      <p:boldItalic r:id="rId36"/>
    </p:embeddedFont>
    <p:embeddedFont>
      <p:font typeface="Alegreya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Alegreya-boldItalic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RobotoSlab-bold.fntdata"/><Relationship Id="rId25" Type="http://schemas.openxmlformats.org/officeDocument/2006/relationships/font" Target="fonts/RobotoSlab-regular.fntdata"/><Relationship Id="rId28" Type="http://schemas.openxmlformats.org/officeDocument/2006/relationships/font" Target="fonts/Muli-bold.fntdata"/><Relationship Id="rId27" Type="http://schemas.openxmlformats.org/officeDocument/2006/relationships/font" Target="fonts/Muli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Muli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uliLight-regular.fntdata"/><Relationship Id="rId30" Type="http://schemas.openxmlformats.org/officeDocument/2006/relationships/font" Target="fonts/Muli-boldItalic.fntdata"/><Relationship Id="rId11" Type="http://schemas.openxmlformats.org/officeDocument/2006/relationships/slide" Target="slides/slide7.xml"/><Relationship Id="rId33" Type="http://schemas.openxmlformats.org/officeDocument/2006/relationships/font" Target="fonts/MuliLight-italic.fntdata"/><Relationship Id="rId10" Type="http://schemas.openxmlformats.org/officeDocument/2006/relationships/slide" Target="slides/slide6.xml"/><Relationship Id="rId32" Type="http://schemas.openxmlformats.org/officeDocument/2006/relationships/font" Target="fonts/MuliLight-bold.fntdata"/><Relationship Id="rId13" Type="http://schemas.openxmlformats.org/officeDocument/2006/relationships/slide" Target="slides/slide9.xml"/><Relationship Id="rId35" Type="http://schemas.openxmlformats.org/officeDocument/2006/relationships/font" Target="fonts/MuliBlack-bold.fntdata"/><Relationship Id="rId12" Type="http://schemas.openxmlformats.org/officeDocument/2006/relationships/slide" Target="slides/slide8.xml"/><Relationship Id="rId34" Type="http://schemas.openxmlformats.org/officeDocument/2006/relationships/font" Target="fonts/MuliLight-boldItalic.fntdata"/><Relationship Id="rId15" Type="http://schemas.openxmlformats.org/officeDocument/2006/relationships/slide" Target="slides/slide11.xml"/><Relationship Id="rId37" Type="http://schemas.openxmlformats.org/officeDocument/2006/relationships/font" Target="fonts/Alegreya-regular.fntdata"/><Relationship Id="rId14" Type="http://schemas.openxmlformats.org/officeDocument/2006/relationships/slide" Target="slides/slide10.xml"/><Relationship Id="rId36" Type="http://schemas.openxmlformats.org/officeDocument/2006/relationships/font" Target="fonts/MuliBlack-boldItalic.fntdata"/><Relationship Id="rId17" Type="http://schemas.openxmlformats.org/officeDocument/2006/relationships/slide" Target="slides/slide13.xml"/><Relationship Id="rId39" Type="http://schemas.openxmlformats.org/officeDocument/2006/relationships/font" Target="fonts/Alegreya-italic.fntdata"/><Relationship Id="rId16" Type="http://schemas.openxmlformats.org/officeDocument/2006/relationships/slide" Target="slides/slide12.xml"/><Relationship Id="rId38" Type="http://schemas.openxmlformats.org/officeDocument/2006/relationships/font" Target="fonts/Alegreya-bold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6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8" name="Google Shape;1478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5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Google Shape;1556;g44bc58e6a3_0_249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7" name="Google Shape;1557;g44bc58e6a3_0_24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5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Google Shape;1566;g44bc58e6a3_0_247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7" name="Google Shape;1567;g44bc58e6a3_0_24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2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g4424bfcb87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4" name="Google Shape;1574;g4424bfcb8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not automate cleaning up while we’re at it!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2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g5fe85381b6_1_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4" name="Google Shape;1584;g5fe85381b6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not automate cleaning up while we’re at it!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1" name="Shape 1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2" name="Google Shape;1592;g5fe85381b6_1_2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3" name="Google Shape;1593;g5fe85381b6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7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Google Shape;1598;g5fe85381b6_1_3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9" name="Google Shape;1599;g5fe85381b6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not automate cleaning up while we’re at it!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(Once it’s set up, what do we run?)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6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g5fe85381b6_1_4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8" name="Google Shape;1608;g5fe85381b6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6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g45530f1c9b_0_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8" name="Google Shape;1618;g45530f1c9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2" name="Shape 1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Google Shape;1623;g45530f1c9b_0_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4" name="Google Shape;1624;g45530f1c9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4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g62f30ac1e3_0_2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6" name="Google Shape;1636;g62f30ac1e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3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g44bc58e6a3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5" name="Google Shape;1485;g44bc58e6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1" name="Shape 1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" name="Google Shape;1642;g45530f1c9b_0_2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3" name="Google Shape;1643;g45530f1c9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9" name="Shape 1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" name="Google Shape;1490;g466d31eb71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1" name="Google Shape;1491;g466d31eb7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Science: From Early Universe to our own sun!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Stars, Galaxies, Large-scale, Sun, lightning, SNa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7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" name="Google Shape;1508;g44bc58e6a3_0_1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9" name="Google Shape;1509;g44bc58e6a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Numbers from Roberto talk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0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Google Shape;1521;g62f30ac1e3_0_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2" name="Google Shape;1522;g62f30ac1e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the archive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9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g44bc58e6a3_0_2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1" name="Google Shape;1531;g44bc58e6a3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5" name="Shape 1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" name="Google Shape;1536;g44bc58e6a3_0_246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7" name="Google Shape;1537;g44bc58e6a3_0_24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2" name="Shape 1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" name="Google Shape;1543;g62f30ac1e3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4" name="Google Shape;1544;g62f30ac1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8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44bc58e6a3_0_243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44bc58e6a3_0_24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Extensive (unprocessed, distributed) archive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Findable, Accessible, Interoperability, and Reproducibility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573425" y="1746975"/>
            <a:ext cx="4545900" cy="168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4400"/>
              <a:buNone/>
              <a:defRPr sz="4400">
                <a:solidFill>
                  <a:srgbClr val="27868B"/>
                </a:solidFill>
              </a:defRPr>
            </a:lvl9pPr>
          </a:lstStyle>
          <a:p/>
        </p:txBody>
      </p:sp>
      <p:grpSp>
        <p:nvGrpSpPr>
          <p:cNvPr id="11" name="Google Shape;11;p2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12" name="Google Shape;12;p2"/>
            <p:cNvSpPr/>
            <p:nvPr/>
          </p:nvSpPr>
          <p:spPr>
            <a:xfrm>
              <a:off x="3440674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573433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720337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146891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867228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867228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145436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292327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718882" y="343053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718882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431431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857986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" name="Google Shape;29;p2"/>
          <p:cNvGrpSpPr/>
          <p:nvPr/>
        </p:nvGrpSpPr>
        <p:grpSpPr>
          <a:xfrm>
            <a:off x="573433" y="-4550"/>
            <a:ext cx="8570402" cy="5152509"/>
            <a:chOff x="573433" y="-4550"/>
            <a:chExt cx="8570402" cy="5152509"/>
          </a:xfrm>
        </p:grpSpPr>
        <p:sp>
          <p:nvSpPr>
            <p:cNvPr id="30" name="Google Shape;30;p2"/>
            <p:cNvSpPr/>
            <p:nvPr/>
          </p:nvSpPr>
          <p:spPr>
            <a:xfrm>
              <a:off x="573433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146891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867228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867228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014120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571990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6292327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6292327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6292327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718882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5718882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6857986" y="343053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718882" y="2858018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" name="Google Shape;45;p2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46" name="Google Shape;46;p2"/>
            <p:cNvSpPr/>
            <p:nvPr/>
          </p:nvSpPr>
          <p:spPr>
            <a:xfrm>
              <a:off x="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720337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14689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293783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014120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440674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514543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92327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5718882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7431431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85798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857986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" name="Google Shape;62;p2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63" name="Google Shape;63;p2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1720337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114689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2293783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2293783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014120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5145436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571990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57199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6292327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6292327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5718882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7431431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7431431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6857986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3" name="Google Shape;83;p2"/>
          <p:cNvGrpSpPr/>
          <p:nvPr/>
        </p:nvGrpSpPr>
        <p:grpSpPr>
          <a:xfrm>
            <a:off x="573433" y="-4550"/>
            <a:ext cx="8570402" cy="5152509"/>
            <a:chOff x="573433" y="-4550"/>
            <a:chExt cx="8570402" cy="5152509"/>
          </a:xfrm>
        </p:grpSpPr>
        <p:sp>
          <p:nvSpPr>
            <p:cNvPr id="84" name="Google Shape;84;p2"/>
            <p:cNvSpPr/>
            <p:nvPr/>
          </p:nvSpPr>
          <p:spPr>
            <a:xfrm>
              <a:off x="573433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293783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4014120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3440674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514543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6292327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5718882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7431431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6857986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685798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8" name="Google Shape;98;p2"/>
          <p:cNvGrpSpPr/>
          <p:nvPr/>
        </p:nvGrpSpPr>
        <p:grpSpPr>
          <a:xfrm>
            <a:off x="573433" y="-4550"/>
            <a:ext cx="8570402" cy="5152509"/>
            <a:chOff x="573433" y="-4550"/>
            <a:chExt cx="8570402" cy="5152509"/>
          </a:xfrm>
        </p:grpSpPr>
        <p:sp>
          <p:nvSpPr>
            <p:cNvPr id="99" name="Google Shape;99;p2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573433" y="4003045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72033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3440674" y="4003045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629232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5718882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6857986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6857986" y="171299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4571990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5" name="Google Shape;565;p11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66" name="Google Shape;566;p11"/>
            <p:cNvSpPr/>
            <p:nvPr/>
          </p:nvSpPr>
          <p:spPr>
            <a:xfrm>
              <a:off x="3440674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" name="Google Shape;567;p11"/>
            <p:cNvSpPr/>
            <p:nvPr/>
          </p:nvSpPr>
          <p:spPr>
            <a:xfrm>
              <a:off x="573433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11"/>
            <p:cNvSpPr/>
            <p:nvPr/>
          </p:nvSpPr>
          <p:spPr>
            <a:xfrm>
              <a:off x="0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11"/>
            <p:cNvSpPr/>
            <p:nvPr/>
          </p:nvSpPr>
          <p:spPr>
            <a:xfrm>
              <a:off x="0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11"/>
            <p:cNvSpPr/>
            <p:nvPr/>
          </p:nvSpPr>
          <p:spPr>
            <a:xfrm>
              <a:off x="1720337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" name="Google Shape;571;p11"/>
            <p:cNvSpPr/>
            <p:nvPr/>
          </p:nvSpPr>
          <p:spPr>
            <a:xfrm>
              <a:off x="5718882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11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" name="Google Shape;573;p11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4" name="Google Shape;574;p11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75" name="Google Shape;575;p11"/>
            <p:cNvSpPr/>
            <p:nvPr/>
          </p:nvSpPr>
          <p:spPr>
            <a:xfrm>
              <a:off x="573433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" name="Google Shape;576;p11"/>
            <p:cNvSpPr/>
            <p:nvPr/>
          </p:nvSpPr>
          <p:spPr>
            <a:xfrm>
              <a:off x="0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" name="Google Shape;577;p11"/>
            <p:cNvSpPr/>
            <p:nvPr/>
          </p:nvSpPr>
          <p:spPr>
            <a:xfrm>
              <a:off x="2867228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" name="Google Shape;578;p11"/>
            <p:cNvSpPr/>
            <p:nvPr/>
          </p:nvSpPr>
          <p:spPr>
            <a:xfrm>
              <a:off x="2867228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" name="Google Shape;579;p11"/>
            <p:cNvSpPr/>
            <p:nvPr/>
          </p:nvSpPr>
          <p:spPr>
            <a:xfrm>
              <a:off x="5718882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" name="Google Shape;580;p11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81" name="Google Shape;581;p11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82" name="Google Shape;582;p11"/>
            <p:cNvSpPr/>
            <p:nvPr/>
          </p:nvSpPr>
          <p:spPr>
            <a:xfrm>
              <a:off x="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" name="Google Shape;583;p11"/>
            <p:cNvSpPr/>
            <p:nvPr/>
          </p:nvSpPr>
          <p:spPr>
            <a:xfrm>
              <a:off x="0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" name="Google Shape;584;p11"/>
            <p:cNvSpPr/>
            <p:nvPr/>
          </p:nvSpPr>
          <p:spPr>
            <a:xfrm>
              <a:off x="114689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" name="Google Shape;585;p11"/>
            <p:cNvSpPr/>
            <p:nvPr/>
          </p:nvSpPr>
          <p:spPr>
            <a:xfrm>
              <a:off x="4014120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" name="Google Shape;586;p11"/>
            <p:cNvSpPr/>
            <p:nvPr/>
          </p:nvSpPr>
          <p:spPr>
            <a:xfrm>
              <a:off x="3440674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" name="Google Shape;587;p11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" name="Google Shape;588;p11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11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90" name="Google Shape;590;p11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91" name="Google Shape;591;p11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" name="Google Shape;592;p11"/>
            <p:cNvSpPr/>
            <p:nvPr/>
          </p:nvSpPr>
          <p:spPr>
            <a:xfrm>
              <a:off x="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" name="Google Shape;593;p11"/>
            <p:cNvSpPr/>
            <p:nvPr/>
          </p:nvSpPr>
          <p:spPr>
            <a:xfrm>
              <a:off x="114689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" name="Google Shape;594;p11"/>
            <p:cNvSpPr/>
            <p:nvPr/>
          </p:nvSpPr>
          <p:spPr>
            <a:xfrm>
              <a:off x="2293783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" name="Google Shape;595;p11"/>
            <p:cNvSpPr/>
            <p:nvPr/>
          </p:nvSpPr>
          <p:spPr>
            <a:xfrm>
              <a:off x="2293783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11"/>
            <p:cNvSpPr/>
            <p:nvPr/>
          </p:nvSpPr>
          <p:spPr>
            <a:xfrm>
              <a:off x="5145436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" name="Google Shape;597;p11"/>
            <p:cNvSpPr/>
            <p:nvPr/>
          </p:nvSpPr>
          <p:spPr>
            <a:xfrm>
              <a:off x="457199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" name="Google Shape;598;p11"/>
            <p:cNvSpPr/>
            <p:nvPr/>
          </p:nvSpPr>
          <p:spPr>
            <a:xfrm>
              <a:off x="6292327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" name="Google Shape;599;p11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" name="Google Shape;600;p11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1" name="Google Shape;601;p11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602" name="Google Shape;602;p11"/>
            <p:cNvSpPr/>
            <p:nvPr/>
          </p:nvSpPr>
          <p:spPr>
            <a:xfrm>
              <a:off x="0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11"/>
            <p:cNvSpPr/>
            <p:nvPr/>
          </p:nvSpPr>
          <p:spPr>
            <a:xfrm>
              <a:off x="0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" name="Google Shape;604;p11"/>
            <p:cNvSpPr/>
            <p:nvPr/>
          </p:nvSpPr>
          <p:spPr>
            <a:xfrm>
              <a:off x="4014120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11"/>
            <p:cNvSpPr/>
            <p:nvPr/>
          </p:nvSpPr>
          <p:spPr>
            <a:xfrm>
              <a:off x="514543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" name="Google Shape;606;p11"/>
            <p:cNvSpPr/>
            <p:nvPr/>
          </p:nvSpPr>
          <p:spPr>
            <a:xfrm>
              <a:off x="685798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" name="Google Shape;607;p11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" name="Google Shape;608;p11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9" name="Google Shape;609;p11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610" name="Google Shape;610;p11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" name="Google Shape;611;p11"/>
            <p:cNvSpPr/>
            <p:nvPr/>
          </p:nvSpPr>
          <p:spPr>
            <a:xfrm>
              <a:off x="0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" name="Google Shape;612;p11"/>
            <p:cNvSpPr/>
            <p:nvPr/>
          </p:nvSpPr>
          <p:spPr>
            <a:xfrm>
              <a:off x="172033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" name="Google Shape;613;p11"/>
            <p:cNvSpPr/>
            <p:nvPr/>
          </p:nvSpPr>
          <p:spPr>
            <a:xfrm>
              <a:off x="629232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" name="Google Shape;614;p11"/>
            <p:cNvSpPr/>
            <p:nvPr/>
          </p:nvSpPr>
          <p:spPr>
            <a:xfrm>
              <a:off x="6857986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" name="Google Shape;615;p11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Google Shape;616;p11"/>
            <p:cNvSpPr/>
            <p:nvPr/>
          </p:nvSpPr>
          <p:spPr>
            <a:xfrm>
              <a:off x="4571990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17" name="Google Shape;617;p11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 background">
  <p:cSld name="CUSTOM"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12"/>
          <p:cNvSpPr/>
          <p:nvPr/>
        </p:nvSpPr>
        <p:spPr>
          <a:xfrm>
            <a:off x="287749" y="-4550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12"/>
          <p:cNvSpPr/>
          <p:nvPr/>
        </p:nvSpPr>
        <p:spPr>
          <a:xfrm>
            <a:off x="0" y="282737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12"/>
          <p:cNvSpPr/>
          <p:nvPr/>
        </p:nvSpPr>
        <p:spPr>
          <a:xfrm>
            <a:off x="0" y="2006461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12"/>
          <p:cNvSpPr/>
          <p:nvPr/>
        </p:nvSpPr>
        <p:spPr>
          <a:xfrm>
            <a:off x="863265" y="-4550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12"/>
          <p:cNvSpPr/>
          <p:nvPr/>
        </p:nvSpPr>
        <p:spPr>
          <a:xfrm rot="10800000">
            <a:off x="7162539" y="-4550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12"/>
          <p:cNvSpPr/>
          <p:nvPr/>
        </p:nvSpPr>
        <p:spPr>
          <a:xfrm rot="10800000">
            <a:off x="8889070" y="2006461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12"/>
          <p:cNvSpPr/>
          <p:nvPr/>
        </p:nvSpPr>
        <p:spPr>
          <a:xfrm rot="10800000">
            <a:off x="8889070" y="282737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12"/>
          <p:cNvSpPr/>
          <p:nvPr/>
        </p:nvSpPr>
        <p:spPr>
          <a:xfrm rot="10800000">
            <a:off x="6019335" y="-4550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12"/>
          <p:cNvSpPr/>
          <p:nvPr/>
        </p:nvSpPr>
        <p:spPr>
          <a:xfrm>
            <a:off x="1726530" y="4879274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12"/>
          <p:cNvSpPr/>
          <p:nvPr/>
        </p:nvSpPr>
        <p:spPr>
          <a:xfrm>
            <a:off x="0" y="2868262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12"/>
          <p:cNvSpPr/>
          <p:nvPr/>
        </p:nvSpPr>
        <p:spPr>
          <a:xfrm>
            <a:off x="0" y="4591986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12"/>
          <p:cNvSpPr/>
          <p:nvPr/>
        </p:nvSpPr>
        <p:spPr>
          <a:xfrm>
            <a:off x="2869735" y="4879274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12"/>
          <p:cNvSpPr/>
          <p:nvPr/>
        </p:nvSpPr>
        <p:spPr>
          <a:xfrm flipH="1" rot="10800000">
            <a:off x="4876124" y="4879274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2" name="Google Shape;632;p12"/>
          <p:cNvSpPr/>
          <p:nvPr/>
        </p:nvSpPr>
        <p:spPr>
          <a:xfrm flipH="1" rot="10800000">
            <a:off x="5451640" y="4879274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3" name="Google Shape;633;p12"/>
          <p:cNvSpPr/>
          <p:nvPr/>
        </p:nvSpPr>
        <p:spPr>
          <a:xfrm flipH="1" rot="10800000">
            <a:off x="8889070" y="3442837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4" name="Google Shape;634;p12"/>
          <p:cNvSpPr/>
          <p:nvPr/>
        </p:nvSpPr>
        <p:spPr>
          <a:xfrm flipH="1" rot="10800000">
            <a:off x="8889070" y="2868262"/>
            <a:ext cx="287682" cy="287230"/>
          </a:xfrm>
          <a:prstGeom prst="rect">
            <a:avLst/>
          </a:prstGeom>
          <a:solidFill>
            <a:srgbClr val="9ED15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5" name="Google Shape;635;p12"/>
          <p:cNvSpPr/>
          <p:nvPr/>
        </p:nvSpPr>
        <p:spPr>
          <a:xfrm rot="10800000">
            <a:off x="8601321" y="-4550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12"/>
          <p:cNvSpPr/>
          <p:nvPr/>
        </p:nvSpPr>
        <p:spPr>
          <a:xfrm rot="10800000">
            <a:off x="8889070" y="1144599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12"/>
          <p:cNvSpPr/>
          <p:nvPr/>
        </p:nvSpPr>
        <p:spPr>
          <a:xfrm rot="10800000">
            <a:off x="7450294" y="-4550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12"/>
          <p:cNvSpPr/>
          <p:nvPr/>
        </p:nvSpPr>
        <p:spPr>
          <a:xfrm>
            <a:off x="287749" y="4879274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12"/>
          <p:cNvSpPr/>
          <p:nvPr/>
        </p:nvSpPr>
        <p:spPr>
          <a:xfrm>
            <a:off x="0" y="3730124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0" name="Google Shape;640;p12"/>
          <p:cNvSpPr/>
          <p:nvPr/>
        </p:nvSpPr>
        <p:spPr>
          <a:xfrm>
            <a:off x="1438775" y="4879274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12"/>
          <p:cNvSpPr/>
          <p:nvPr/>
        </p:nvSpPr>
        <p:spPr>
          <a:xfrm flipH="1" rot="10800000">
            <a:off x="6027150" y="4879274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12"/>
          <p:cNvSpPr/>
          <p:nvPr/>
        </p:nvSpPr>
        <p:spPr>
          <a:xfrm flipH="1" rot="10800000">
            <a:off x="7458110" y="4879274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p12"/>
          <p:cNvSpPr/>
          <p:nvPr/>
        </p:nvSpPr>
        <p:spPr>
          <a:xfrm flipH="1" rot="10800000">
            <a:off x="8889070" y="4017412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p12"/>
          <p:cNvSpPr/>
          <p:nvPr/>
        </p:nvSpPr>
        <p:spPr>
          <a:xfrm>
            <a:off x="0" y="-4550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5" name="Google Shape;645;p12"/>
          <p:cNvSpPr/>
          <p:nvPr/>
        </p:nvSpPr>
        <p:spPr>
          <a:xfrm>
            <a:off x="0" y="1719174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12"/>
          <p:cNvSpPr/>
          <p:nvPr/>
        </p:nvSpPr>
        <p:spPr>
          <a:xfrm>
            <a:off x="1726530" y="-4550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12"/>
          <p:cNvSpPr/>
          <p:nvPr/>
        </p:nvSpPr>
        <p:spPr>
          <a:xfrm>
            <a:off x="4012940" y="-4550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12"/>
          <p:cNvSpPr/>
          <p:nvPr/>
        </p:nvSpPr>
        <p:spPr>
          <a:xfrm rot="10800000">
            <a:off x="8889070" y="2293749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12"/>
          <p:cNvSpPr/>
          <p:nvPr/>
        </p:nvSpPr>
        <p:spPr>
          <a:xfrm rot="10800000">
            <a:off x="8889070" y="570025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12"/>
          <p:cNvSpPr/>
          <p:nvPr/>
        </p:nvSpPr>
        <p:spPr>
          <a:xfrm rot="10800000">
            <a:off x="8313559" y="-4550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12"/>
          <p:cNvSpPr/>
          <p:nvPr/>
        </p:nvSpPr>
        <p:spPr>
          <a:xfrm rot="10800000">
            <a:off x="6874784" y="-4550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12"/>
          <p:cNvSpPr/>
          <p:nvPr/>
        </p:nvSpPr>
        <p:spPr>
          <a:xfrm rot="10800000">
            <a:off x="5159977" y="-4550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12"/>
          <p:cNvSpPr/>
          <p:nvPr/>
        </p:nvSpPr>
        <p:spPr>
          <a:xfrm>
            <a:off x="0" y="2580975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12"/>
          <p:cNvSpPr/>
          <p:nvPr/>
        </p:nvSpPr>
        <p:spPr>
          <a:xfrm>
            <a:off x="0" y="4304699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12"/>
          <p:cNvSpPr/>
          <p:nvPr/>
        </p:nvSpPr>
        <p:spPr>
          <a:xfrm>
            <a:off x="575510" y="4879274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p12"/>
          <p:cNvSpPr/>
          <p:nvPr/>
        </p:nvSpPr>
        <p:spPr>
          <a:xfrm>
            <a:off x="2014285" y="4879274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12"/>
          <p:cNvSpPr/>
          <p:nvPr/>
        </p:nvSpPr>
        <p:spPr>
          <a:xfrm>
            <a:off x="3729092" y="4879274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12"/>
          <p:cNvSpPr/>
          <p:nvPr/>
        </p:nvSpPr>
        <p:spPr>
          <a:xfrm flipH="1" rot="10800000">
            <a:off x="4588375" y="4879274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12"/>
          <p:cNvSpPr/>
          <p:nvPr/>
        </p:nvSpPr>
        <p:spPr>
          <a:xfrm flipH="1" rot="10800000">
            <a:off x="6314905" y="4879274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12"/>
          <p:cNvSpPr/>
          <p:nvPr/>
        </p:nvSpPr>
        <p:spPr>
          <a:xfrm flipH="1" rot="10800000">
            <a:off x="8889070" y="4304699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12"/>
          <p:cNvSpPr/>
          <p:nvPr/>
        </p:nvSpPr>
        <p:spPr>
          <a:xfrm flipH="1" rot="10800000">
            <a:off x="8601315" y="4879274"/>
            <a:ext cx="287682" cy="287230"/>
          </a:xfrm>
          <a:prstGeom prst="rect">
            <a:avLst/>
          </a:prstGeom>
          <a:solidFill>
            <a:srgbClr val="DFE95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12"/>
          <p:cNvSpPr/>
          <p:nvPr/>
        </p:nvSpPr>
        <p:spPr>
          <a:xfrm>
            <a:off x="3729092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p12"/>
          <p:cNvSpPr/>
          <p:nvPr/>
        </p:nvSpPr>
        <p:spPr>
          <a:xfrm>
            <a:off x="0" y="2293749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12"/>
          <p:cNvSpPr/>
          <p:nvPr/>
        </p:nvSpPr>
        <p:spPr>
          <a:xfrm>
            <a:off x="575510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12"/>
          <p:cNvSpPr/>
          <p:nvPr/>
        </p:nvSpPr>
        <p:spPr>
          <a:xfrm>
            <a:off x="1151020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" name="Google Shape;666;p12"/>
          <p:cNvSpPr/>
          <p:nvPr/>
        </p:nvSpPr>
        <p:spPr>
          <a:xfrm>
            <a:off x="2581980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12"/>
          <p:cNvSpPr/>
          <p:nvPr/>
        </p:nvSpPr>
        <p:spPr>
          <a:xfrm>
            <a:off x="3157490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12"/>
          <p:cNvSpPr/>
          <p:nvPr/>
        </p:nvSpPr>
        <p:spPr>
          <a:xfrm rot="10800000">
            <a:off x="8889070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12"/>
          <p:cNvSpPr/>
          <p:nvPr/>
        </p:nvSpPr>
        <p:spPr>
          <a:xfrm rot="10800000">
            <a:off x="7738049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12"/>
          <p:cNvSpPr/>
          <p:nvPr/>
        </p:nvSpPr>
        <p:spPr>
          <a:xfrm rot="10800000">
            <a:off x="6594845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12"/>
          <p:cNvSpPr/>
          <p:nvPr/>
        </p:nvSpPr>
        <p:spPr>
          <a:xfrm rot="10800000">
            <a:off x="4588375" y="-4550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12"/>
          <p:cNvSpPr/>
          <p:nvPr/>
        </p:nvSpPr>
        <p:spPr>
          <a:xfrm>
            <a:off x="0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12"/>
          <p:cNvSpPr/>
          <p:nvPr/>
        </p:nvSpPr>
        <p:spPr>
          <a:xfrm>
            <a:off x="1151020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4" name="Google Shape;674;p12"/>
          <p:cNvSpPr/>
          <p:nvPr/>
        </p:nvSpPr>
        <p:spPr>
          <a:xfrm>
            <a:off x="2294225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5" name="Google Shape;675;p12"/>
          <p:cNvSpPr/>
          <p:nvPr/>
        </p:nvSpPr>
        <p:spPr>
          <a:xfrm>
            <a:off x="4300695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12"/>
          <p:cNvSpPr/>
          <p:nvPr/>
        </p:nvSpPr>
        <p:spPr>
          <a:xfrm flipH="1" rot="10800000">
            <a:off x="8317467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12"/>
          <p:cNvSpPr/>
          <p:nvPr/>
        </p:nvSpPr>
        <p:spPr>
          <a:xfrm flipH="1" rot="10800000">
            <a:off x="5163885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8" name="Google Shape;678;p12"/>
          <p:cNvSpPr/>
          <p:nvPr/>
        </p:nvSpPr>
        <p:spPr>
          <a:xfrm flipH="1" rot="10800000">
            <a:off x="5739395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12"/>
          <p:cNvSpPr/>
          <p:nvPr/>
        </p:nvSpPr>
        <p:spPr>
          <a:xfrm flipH="1" rot="10800000">
            <a:off x="7170355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12"/>
          <p:cNvSpPr/>
          <p:nvPr/>
        </p:nvSpPr>
        <p:spPr>
          <a:xfrm flipH="1" rot="10800000">
            <a:off x="7745865" y="4879274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1" name="Google Shape;681;p12"/>
          <p:cNvSpPr/>
          <p:nvPr/>
        </p:nvSpPr>
        <p:spPr>
          <a:xfrm flipH="1" rot="10800000">
            <a:off x="8889070" y="4591986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2" name="Google Shape;682;p12"/>
          <p:cNvSpPr/>
          <p:nvPr/>
        </p:nvSpPr>
        <p:spPr>
          <a:xfrm flipH="1" rot="10800000">
            <a:off x="8889070" y="2580975"/>
            <a:ext cx="287682" cy="287230"/>
          </a:xfrm>
          <a:prstGeom prst="rect">
            <a:avLst/>
          </a:prstGeom>
          <a:solidFill>
            <a:srgbClr val="50B8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12"/>
          <p:cNvSpPr/>
          <p:nvPr/>
        </p:nvSpPr>
        <p:spPr>
          <a:xfrm>
            <a:off x="0" y="857312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12"/>
          <p:cNvSpPr/>
          <p:nvPr/>
        </p:nvSpPr>
        <p:spPr>
          <a:xfrm>
            <a:off x="0" y="1431887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12"/>
          <p:cNvSpPr/>
          <p:nvPr/>
        </p:nvSpPr>
        <p:spPr>
          <a:xfrm>
            <a:off x="2014285" y="-4550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6" name="Google Shape;686;p12"/>
          <p:cNvSpPr/>
          <p:nvPr/>
        </p:nvSpPr>
        <p:spPr>
          <a:xfrm>
            <a:off x="4300695" y="-4550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12"/>
          <p:cNvSpPr/>
          <p:nvPr/>
        </p:nvSpPr>
        <p:spPr>
          <a:xfrm rot="10800000">
            <a:off x="8889070" y="1431887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12"/>
          <p:cNvSpPr/>
          <p:nvPr/>
        </p:nvSpPr>
        <p:spPr>
          <a:xfrm rot="10800000">
            <a:off x="8889070" y="857312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9" name="Google Shape;689;p12"/>
          <p:cNvSpPr/>
          <p:nvPr/>
        </p:nvSpPr>
        <p:spPr>
          <a:xfrm rot="10800000">
            <a:off x="6307090" y="-4550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0" name="Google Shape;690;p12"/>
          <p:cNvSpPr/>
          <p:nvPr/>
        </p:nvSpPr>
        <p:spPr>
          <a:xfrm rot="10800000">
            <a:off x="5447732" y="-4550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p12"/>
          <p:cNvSpPr/>
          <p:nvPr/>
        </p:nvSpPr>
        <p:spPr>
          <a:xfrm>
            <a:off x="0" y="3442837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12"/>
          <p:cNvSpPr/>
          <p:nvPr/>
        </p:nvSpPr>
        <p:spPr>
          <a:xfrm>
            <a:off x="0" y="4017412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12"/>
          <p:cNvSpPr/>
          <p:nvPr/>
        </p:nvSpPr>
        <p:spPr>
          <a:xfrm>
            <a:off x="2581980" y="4879274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4" name="Google Shape;694;p12"/>
          <p:cNvSpPr/>
          <p:nvPr/>
        </p:nvSpPr>
        <p:spPr>
          <a:xfrm>
            <a:off x="3441337" y="4879274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p12"/>
          <p:cNvSpPr/>
          <p:nvPr/>
        </p:nvSpPr>
        <p:spPr>
          <a:xfrm flipH="1" rot="10800000">
            <a:off x="6602660" y="4879274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6" name="Google Shape;696;p12"/>
          <p:cNvSpPr/>
          <p:nvPr/>
        </p:nvSpPr>
        <p:spPr>
          <a:xfrm flipH="1" rot="10800000">
            <a:off x="8889070" y="4879274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7" name="Google Shape;697;p12"/>
          <p:cNvSpPr/>
          <p:nvPr/>
        </p:nvSpPr>
        <p:spPr>
          <a:xfrm flipH="1" rot="10800000">
            <a:off x="8889070" y="3155550"/>
            <a:ext cx="287682" cy="287230"/>
          </a:xfrm>
          <a:prstGeom prst="rect">
            <a:avLst/>
          </a:prstGeom>
          <a:solidFill>
            <a:srgbClr val="2786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p12"/>
          <p:cNvSpPr/>
          <p:nvPr/>
        </p:nvSpPr>
        <p:spPr>
          <a:xfrm>
            <a:off x="0" y="570025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9" name="Google Shape;699;p12"/>
          <p:cNvSpPr/>
          <p:nvPr/>
        </p:nvSpPr>
        <p:spPr>
          <a:xfrm>
            <a:off x="3441337" y="-4550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p12"/>
          <p:cNvSpPr/>
          <p:nvPr/>
        </p:nvSpPr>
        <p:spPr>
          <a:xfrm>
            <a:off x="2294225" y="-4550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12"/>
          <p:cNvSpPr/>
          <p:nvPr/>
        </p:nvSpPr>
        <p:spPr>
          <a:xfrm rot="10800000">
            <a:off x="4876130" y="-4550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2"/>
          <p:cNvSpPr/>
          <p:nvPr/>
        </p:nvSpPr>
        <p:spPr>
          <a:xfrm rot="10800000">
            <a:off x="8889070" y="1719174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12"/>
          <p:cNvSpPr/>
          <p:nvPr/>
        </p:nvSpPr>
        <p:spPr>
          <a:xfrm rot="10800000">
            <a:off x="8025804" y="-4550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12"/>
          <p:cNvSpPr/>
          <p:nvPr/>
        </p:nvSpPr>
        <p:spPr>
          <a:xfrm rot="10800000">
            <a:off x="5731580" y="-4550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5" name="Google Shape;705;p12"/>
          <p:cNvSpPr/>
          <p:nvPr/>
        </p:nvSpPr>
        <p:spPr>
          <a:xfrm>
            <a:off x="4012940" y="4879274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6" name="Google Shape;706;p12"/>
          <p:cNvSpPr/>
          <p:nvPr/>
        </p:nvSpPr>
        <p:spPr>
          <a:xfrm>
            <a:off x="0" y="3155550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p12"/>
          <p:cNvSpPr/>
          <p:nvPr/>
        </p:nvSpPr>
        <p:spPr>
          <a:xfrm>
            <a:off x="863265" y="4879274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p12"/>
          <p:cNvSpPr/>
          <p:nvPr/>
        </p:nvSpPr>
        <p:spPr>
          <a:xfrm>
            <a:off x="3157490" y="4879274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12"/>
          <p:cNvSpPr/>
          <p:nvPr/>
        </p:nvSpPr>
        <p:spPr>
          <a:xfrm flipH="1" rot="10800000">
            <a:off x="8029712" y="4879274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12"/>
          <p:cNvSpPr/>
          <p:nvPr/>
        </p:nvSpPr>
        <p:spPr>
          <a:xfrm flipH="1" rot="10800000">
            <a:off x="8889070" y="3730124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12"/>
          <p:cNvSpPr/>
          <p:nvPr/>
        </p:nvSpPr>
        <p:spPr>
          <a:xfrm flipH="1" rot="10800000">
            <a:off x="6882600" y="4879274"/>
            <a:ext cx="287682" cy="287230"/>
          </a:xfrm>
          <a:prstGeom prst="rect">
            <a:avLst/>
          </a:prstGeom>
          <a:solidFill>
            <a:srgbClr val="5FBBC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12"/>
          <p:cNvSpPr txBox="1"/>
          <p:nvPr>
            <p:ph idx="12" type="sldNum"/>
          </p:nvPr>
        </p:nvSpPr>
        <p:spPr>
          <a:xfrm>
            <a:off x="287750" y="4304700"/>
            <a:ext cx="8601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3" name="Google Shape;713;p12"/>
          <p:cNvSpPr/>
          <p:nvPr/>
        </p:nvSpPr>
        <p:spPr>
          <a:xfrm>
            <a:off x="0" y="1144599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12"/>
          <p:cNvSpPr/>
          <p:nvPr/>
        </p:nvSpPr>
        <p:spPr>
          <a:xfrm>
            <a:off x="1438775" y="-4550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p12"/>
          <p:cNvSpPr/>
          <p:nvPr/>
        </p:nvSpPr>
        <p:spPr>
          <a:xfrm>
            <a:off x="2869735" y="-4550"/>
            <a:ext cx="287682" cy="28723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lete mosaic">
  <p:cSld name="BLANK_2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3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718" name="Google Shape;718;p13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719" name="Google Shape;719;p13"/>
            <p:cNvSpPr/>
            <p:nvPr/>
          </p:nvSpPr>
          <p:spPr>
            <a:xfrm>
              <a:off x="3440674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" name="Google Shape;720;p13"/>
            <p:cNvSpPr/>
            <p:nvPr/>
          </p:nvSpPr>
          <p:spPr>
            <a:xfrm>
              <a:off x="573433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" name="Google Shape;721;p13"/>
            <p:cNvSpPr/>
            <p:nvPr/>
          </p:nvSpPr>
          <p:spPr>
            <a:xfrm>
              <a:off x="573433" y="343053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" name="Google Shape;722;p13"/>
            <p:cNvSpPr/>
            <p:nvPr/>
          </p:nvSpPr>
          <p:spPr>
            <a:xfrm>
              <a:off x="0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" name="Google Shape;723;p13"/>
            <p:cNvSpPr/>
            <p:nvPr/>
          </p:nvSpPr>
          <p:spPr>
            <a:xfrm>
              <a:off x="0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" name="Google Shape;724;p13"/>
            <p:cNvSpPr/>
            <p:nvPr/>
          </p:nvSpPr>
          <p:spPr>
            <a:xfrm>
              <a:off x="1720337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" name="Google Shape;725;p13"/>
            <p:cNvSpPr/>
            <p:nvPr/>
          </p:nvSpPr>
          <p:spPr>
            <a:xfrm>
              <a:off x="1720337" y="343053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" name="Google Shape;726;p13"/>
            <p:cNvSpPr/>
            <p:nvPr/>
          </p:nvSpPr>
          <p:spPr>
            <a:xfrm>
              <a:off x="1146891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" name="Google Shape;727;p13"/>
            <p:cNvSpPr/>
            <p:nvPr/>
          </p:nvSpPr>
          <p:spPr>
            <a:xfrm>
              <a:off x="1146891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13"/>
            <p:cNvSpPr/>
            <p:nvPr/>
          </p:nvSpPr>
          <p:spPr>
            <a:xfrm>
              <a:off x="2867228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" name="Google Shape;729;p13"/>
            <p:cNvSpPr/>
            <p:nvPr/>
          </p:nvSpPr>
          <p:spPr>
            <a:xfrm>
              <a:off x="2867228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" name="Google Shape;730;p13"/>
            <p:cNvSpPr/>
            <p:nvPr/>
          </p:nvSpPr>
          <p:spPr>
            <a:xfrm>
              <a:off x="2293783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4014120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3440674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13"/>
            <p:cNvSpPr/>
            <p:nvPr/>
          </p:nvSpPr>
          <p:spPr>
            <a:xfrm>
              <a:off x="5145436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13"/>
            <p:cNvSpPr/>
            <p:nvPr/>
          </p:nvSpPr>
          <p:spPr>
            <a:xfrm>
              <a:off x="5145436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" name="Google Shape;735;p13"/>
            <p:cNvSpPr/>
            <p:nvPr/>
          </p:nvSpPr>
          <p:spPr>
            <a:xfrm>
              <a:off x="4571990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" name="Google Shape;736;p13"/>
            <p:cNvSpPr/>
            <p:nvPr/>
          </p:nvSpPr>
          <p:spPr>
            <a:xfrm>
              <a:off x="6292327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" name="Google Shape;737;p13"/>
            <p:cNvSpPr/>
            <p:nvPr/>
          </p:nvSpPr>
          <p:spPr>
            <a:xfrm>
              <a:off x="5718882" y="343053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" name="Google Shape;738;p13"/>
            <p:cNvSpPr/>
            <p:nvPr/>
          </p:nvSpPr>
          <p:spPr>
            <a:xfrm>
              <a:off x="5718882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" name="Google Shape;739;p13"/>
            <p:cNvSpPr/>
            <p:nvPr/>
          </p:nvSpPr>
          <p:spPr>
            <a:xfrm>
              <a:off x="7431431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" name="Google Shape;740;p13"/>
            <p:cNvSpPr/>
            <p:nvPr/>
          </p:nvSpPr>
          <p:spPr>
            <a:xfrm>
              <a:off x="6857986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" name="Google Shape;741;p13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" name="Google Shape;742;p13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" name="Google Shape;743;p13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4" name="Google Shape;744;p13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745" name="Google Shape;745;p13"/>
            <p:cNvSpPr/>
            <p:nvPr/>
          </p:nvSpPr>
          <p:spPr>
            <a:xfrm>
              <a:off x="573433" y="1140477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13"/>
            <p:cNvSpPr/>
            <p:nvPr/>
          </p:nvSpPr>
          <p:spPr>
            <a:xfrm>
              <a:off x="573433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13"/>
            <p:cNvSpPr/>
            <p:nvPr/>
          </p:nvSpPr>
          <p:spPr>
            <a:xfrm>
              <a:off x="0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" name="Google Shape;748;p13"/>
            <p:cNvSpPr/>
            <p:nvPr/>
          </p:nvSpPr>
          <p:spPr>
            <a:xfrm>
              <a:off x="1720337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" name="Google Shape;749;p13"/>
            <p:cNvSpPr/>
            <p:nvPr/>
          </p:nvSpPr>
          <p:spPr>
            <a:xfrm>
              <a:off x="1146891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13"/>
            <p:cNvSpPr/>
            <p:nvPr/>
          </p:nvSpPr>
          <p:spPr>
            <a:xfrm>
              <a:off x="1146891" y="2858018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2867228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2867228" y="2858018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2867228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293783" y="343053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4014120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4014120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4014120" y="343053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4571990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4571990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6292327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6292327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6292327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5718882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718882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6857986" y="343053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718882" y="2858018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9" name="Google Shape;769;p13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770" name="Google Shape;770;p13"/>
            <p:cNvSpPr/>
            <p:nvPr/>
          </p:nvSpPr>
          <p:spPr>
            <a:xfrm>
              <a:off x="573433" y="171299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" name="Google Shape;771;p13"/>
            <p:cNvSpPr/>
            <p:nvPr/>
          </p:nvSpPr>
          <p:spPr>
            <a:xfrm>
              <a:off x="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13"/>
            <p:cNvSpPr/>
            <p:nvPr/>
          </p:nvSpPr>
          <p:spPr>
            <a:xfrm>
              <a:off x="0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" name="Google Shape;773;p13"/>
            <p:cNvSpPr/>
            <p:nvPr/>
          </p:nvSpPr>
          <p:spPr>
            <a:xfrm>
              <a:off x="1720337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" name="Google Shape;774;p13"/>
            <p:cNvSpPr/>
            <p:nvPr/>
          </p:nvSpPr>
          <p:spPr>
            <a:xfrm>
              <a:off x="1146891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" name="Google Shape;775;p13"/>
            <p:cNvSpPr/>
            <p:nvPr/>
          </p:nvSpPr>
          <p:spPr>
            <a:xfrm>
              <a:off x="114689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" name="Google Shape;776;p13"/>
            <p:cNvSpPr/>
            <p:nvPr/>
          </p:nvSpPr>
          <p:spPr>
            <a:xfrm>
              <a:off x="2867228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" name="Google Shape;777;p13"/>
            <p:cNvSpPr/>
            <p:nvPr/>
          </p:nvSpPr>
          <p:spPr>
            <a:xfrm>
              <a:off x="2867228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" name="Google Shape;778;p13"/>
            <p:cNvSpPr/>
            <p:nvPr/>
          </p:nvSpPr>
          <p:spPr>
            <a:xfrm>
              <a:off x="2293783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" name="Google Shape;779;p13"/>
            <p:cNvSpPr/>
            <p:nvPr/>
          </p:nvSpPr>
          <p:spPr>
            <a:xfrm>
              <a:off x="4014120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0" name="Google Shape;780;p13"/>
            <p:cNvSpPr/>
            <p:nvPr/>
          </p:nvSpPr>
          <p:spPr>
            <a:xfrm>
              <a:off x="3440674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" name="Google Shape;781;p13"/>
            <p:cNvSpPr/>
            <p:nvPr/>
          </p:nvSpPr>
          <p:spPr>
            <a:xfrm>
              <a:off x="3440674" y="2858018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" name="Google Shape;782;p13"/>
            <p:cNvSpPr/>
            <p:nvPr/>
          </p:nvSpPr>
          <p:spPr>
            <a:xfrm>
              <a:off x="514543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" name="Google Shape;783;p13"/>
            <p:cNvSpPr/>
            <p:nvPr/>
          </p:nvSpPr>
          <p:spPr>
            <a:xfrm>
              <a:off x="5145436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" name="Google Shape;784;p13"/>
            <p:cNvSpPr/>
            <p:nvPr/>
          </p:nvSpPr>
          <p:spPr>
            <a:xfrm>
              <a:off x="4571990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" name="Google Shape;785;p13"/>
            <p:cNvSpPr/>
            <p:nvPr/>
          </p:nvSpPr>
          <p:spPr>
            <a:xfrm>
              <a:off x="6292327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13"/>
            <p:cNvSpPr/>
            <p:nvPr/>
          </p:nvSpPr>
          <p:spPr>
            <a:xfrm>
              <a:off x="5718882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13"/>
            <p:cNvSpPr/>
            <p:nvPr/>
          </p:nvSpPr>
          <p:spPr>
            <a:xfrm>
              <a:off x="7431431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13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" name="Google Shape;789;p13"/>
            <p:cNvSpPr/>
            <p:nvPr/>
          </p:nvSpPr>
          <p:spPr>
            <a:xfrm>
              <a:off x="685798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" name="Google Shape;790;p13"/>
            <p:cNvSpPr/>
            <p:nvPr/>
          </p:nvSpPr>
          <p:spPr>
            <a:xfrm>
              <a:off x="6857986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" name="Google Shape;791;p13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13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" name="Google Shape;793;p13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4" name="Google Shape;794;p13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795" name="Google Shape;795;p13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" name="Google Shape;796;p13"/>
            <p:cNvSpPr/>
            <p:nvPr/>
          </p:nvSpPr>
          <p:spPr>
            <a:xfrm>
              <a:off x="573433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" name="Google Shape;797;p13"/>
            <p:cNvSpPr/>
            <p:nvPr/>
          </p:nvSpPr>
          <p:spPr>
            <a:xfrm>
              <a:off x="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" name="Google Shape;798;p13"/>
            <p:cNvSpPr/>
            <p:nvPr/>
          </p:nvSpPr>
          <p:spPr>
            <a:xfrm>
              <a:off x="1720337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13"/>
            <p:cNvSpPr/>
            <p:nvPr/>
          </p:nvSpPr>
          <p:spPr>
            <a:xfrm>
              <a:off x="1720337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" name="Google Shape;800;p13"/>
            <p:cNvSpPr/>
            <p:nvPr/>
          </p:nvSpPr>
          <p:spPr>
            <a:xfrm>
              <a:off x="114689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" name="Google Shape;801;p13"/>
            <p:cNvSpPr/>
            <p:nvPr/>
          </p:nvSpPr>
          <p:spPr>
            <a:xfrm>
              <a:off x="2867228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" name="Google Shape;802;p13"/>
            <p:cNvSpPr/>
            <p:nvPr/>
          </p:nvSpPr>
          <p:spPr>
            <a:xfrm>
              <a:off x="2293783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" name="Google Shape;803;p13"/>
            <p:cNvSpPr/>
            <p:nvPr/>
          </p:nvSpPr>
          <p:spPr>
            <a:xfrm>
              <a:off x="2293783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" name="Google Shape;804;p13"/>
            <p:cNvSpPr/>
            <p:nvPr/>
          </p:nvSpPr>
          <p:spPr>
            <a:xfrm>
              <a:off x="4014120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" name="Google Shape;805;p13"/>
            <p:cNvSpPr/>
            <p:nvPr/>
          </p:nvSpPr>
          <p:spPr>
            <a:xfrm>
              <a:off x="3440674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" name="Google Shape;806;p13"/>
            <p:cNvSpPr/>
            <p:nvPr/>
          </p:nvSpPr>
          <p:spPr>
            <a:xfrm>
              <a:off x="5145436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" name="Google Shape;807;p13"/>
            <p:cNvSpPr/>
            <p:nvPr/>
          </p:nvSpPr>
          <p:spPr>
            <a:xfrm>
              <a:off x="5145436" y="171299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8" name="Google Shape;808;p13"/>
            <p:cNvSpPr/>
            <p:nvPr/>
          </p:nvSpPr>
          <p:spPr>
            <a:xfrm>
              <a:off x="4571990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" name="Google Shape;809;p13"/>
            <p:cNvSpPr/>
            <p:nvPr/>
          </p:nvSpPr>
          <p:spPr>
            <a:xfrm>
              <a:off x="457199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13"/>
            <p:cNvSpPr/>
            <p:nvPr/>
          </p:nvSpPr>
          <p:spPr>
            <a:xfrm>
              <a:off x="6292327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" name="Google Shape;811;p13"/>
            <p:cNvSpPr/>
            <p:nvPr/>
          </p:nvSpPr>
          <p:spPr>
            <a:xfrm>
              <a:off x="6292327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" name="Google Shape;812;p13"/>
            <p:cNvSpPr/>
            <p:nvPr/>
          </p:nvSpPr>
          <p:spPr>
            <a:xfrm>
              <a:off x="5718882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13"/>
            <p:cNvSpPr/>
            <p:nvPr/>
          </p:nvSpPr>
          <p:spPr>
            <a:xfrm>
              <a:off x="7431431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13"/>
            <p:cNvSpPr/>
            <p:nvPr/>
          </p:nvSpPr>
          <p:spPr>
            <a:xfrm>
              <a:off x="7431431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" name="Google Shape;815;p13"/>
            <p:cNvSpPr/>
            <p:nvPr/>
          </p:nvSpPr>
          <p:spPr>
            <a:xfrm>
              <a:off x="6857986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" name="Google Shape;816;p13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" name="Google Shape;817;p13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" name="Google Shape;818;p13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" name="Google Shape;819;p13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20" name="Google Shape;820;p13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821" name="Google Shape;821;p13"/>
            <p:cNvSpPr/>
            <p:nvPr/>
          </p:nvSpPr>
          <p:spPr>
            <a:xfrm>
              <a:off x="573433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" name="Google Shape;822;p13"/>
            <p:cNvSpPr/>
            <p:nvPr/>
          </p:nvSpPr>
          <p:spPr>
            <a:xfrm>
              <a:off x="0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13"/>
            <p:cNvSpPr/>
            <p:nvPr/>
          </p:nvSpPr>
          <p:spPr>
            <a:xfrm>
              <a:off x="0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13"/>
            <p:cNvSpPr/>
            <p:nvPr/>
          </p:nvSpPr>
          <p:spPr>
            <a:xfrm>
              <a:off x="1720337" y="1140477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13"/>
            <p:cNvSpPr/>
            <p:nvPr/>
          </p:nvSpPr>
          <p:spPr>
            <a:xfrm>
              <a:off x="1146891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13"/>
            <p:cNvSpPr/>
            <p:nvPr/>
          </p:nvSpPr>
          <p:spPr>
            <a:xfrm>
              <a:off x="2293783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13"/>
            <p:cNvSpPr/>
            <p:nvPr/>
          </p:nvSpPr>
          <p:spPr>
            <a:xfrm>
              <a:off x="2293783" y="228550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" name="Google Shape;828;p13"/>
            <p:cNvSpPr/>
            <p:nvPr/>
          </p:nvSpPr>
          <p:spPr>
            <a:xfrm>
              <a:off x="4014120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" name="Google Shape;829;p13"/>
            <p:cNvSpPr/>
            <p:nvPr/>
          </p:nvSpPr>
          <p:spPr>
            <a:xfrm>
              <a:off x="4014120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13"/>
            <p:cNvSpPr/>
            <p:nvPr/>
          </p:nvSpPr>
          <p:spPr>
            <a:xfrm>
              <a:off x="3440674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" name="Google Shape;831;p13"/>
            <p:cNvSpPr/>
            <p:nvPr/>
          </p:nvSpPr>
          <p:spPr>
            <a:xfrm>
              <a:off x="3440674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" name="Google Shape;832;p13"/>
            <p:cNvSpPr/>
            <p:nvPr/>
          </p:nvSpPr>
          <p:spPr>
            <a:xfrm>
              <a:off x="5145436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" name="Google Shape;833;p13"/>
            <p:cNvSpPr/>
            <p:nvPr/>
          </p:nvSpPr>
          <p:spPr>
            <a:xfrm>
              <a:off x="514543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13"/>
            <p:cNvSpPr/>
            <p:nvPr/>
          </p:nvSpPr>
          <p:spPr>
            <a:xfrm>
              <a:off x="4571990" y="228550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13"/>
            <p:cNvSpPr/>
            <p:nvPr/>
          </p:nvSpPr>
          <p:spPr>
            <a:xfrm>
              <a:off x="6292327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" name="Google Shape;836;p13"/>
            <p:cNvSpPr/>
            <p:nvPr/>
          </p:nvSpPr>
          <p:spPr>
            <a:xfrm>
              <a:off x="5718882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" name="Google Shape;837;p13"/>
            <p:cNvSpPr/>
            <p:nvPr/>
          </p:nvSpPr>
          <p:spPr>
            <a:xfrm>
              <a:off x="7431431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13"/>
            <p:cNvSpPr/>
            <p:nvPr/>
          </p:nvSpPr>
          <p:spPr>
            <a:xfrm>
              <a:off x="6857986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13"/>
            <p:cNvSpPr/>
            <p:nvPr/>
          </p:nvSpPr>
          <p:spPr>
            <a:xfrm>
              <a:off x="685798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" name="Google Shape;840;p13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" name="Google Shape;841;p13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" name="Google Shape;842;p13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3" name="Google Shape;843;p13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4" name="Google Shape;844;p13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845" name="Google Shape;845;p13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" name="Google Shape;846;p13"/>
            <p:cNvSpPr/>
            <p:nvPr/>
          </p:nvSpPr>
          <p:spPr>
            <a:xfrm>
              <a:off x="573433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" name="Google Shape;847;p13"/>
            <p:cNvSpPr/>
            <p:nvPr/>
          </p:nvSpPr>
          <p:spPr>
            <a:xfrm>
              <a:off x="573433" y="4003045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" name="Google Shape;848;p13"/>
            <p:cNvSpPr/>
            <p:nvPr/>
          </p:nvSpPr>
          <p:spPr>
            <a:xfrm>
              <a:off x="0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" name="Google Shape;849;p13"/>
            <p:cNvSpPr/>
            <p:nvPr/>
          </p:nvSpPr>
          <p:spPr>
            <a:xfrm>
              <a:off x="1720337" y="171299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" name="Google Shape;850;p13"/>
            <p:cNvSpPr/>
            <p:nvPr/>
          </p:nvSpPr>
          <p:spPr>
            <a:xfrm>
              <a:off x="172033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" name="Google Shape;851;p13"/>
            <p:cNvSpPr/>
            <p:nvPr/>
          </p:nvSpPr>
          <p:spPr>
            <a:xfrm>
              <a:off x="1146891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" name="Google Shape;852;p13"/>
            <p:cNvSpPr/>
            <p:nvPr/>
          </p:nvSpPr>
          <p:spPr>
            <a:xfrm>
              <a:off x="2867228" y="171299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" name="Google Shape;853;p13"/>
            <p:cNvSpPr/>
            <p:nvPr/>
          </p:nvSpPr>
          <p:spPr>
            <a:xfrm>
              <a:off x="2293783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" name="Google Shape;854;p13"/>
            <p:cNvSpPr/>
            <p:nvPr/>
          </p:nvSpPr>
          <p:spPr>
            <a:xfrm>
              <a:off x="2293783" y="2858018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" name="Google Shape;855;p13"/>
            <p:cNvSpPr/>
            <p:nvPr/>
          </p:nvSpPr>
          <p:spPr>
            <a:xfrm>
              <a:off x="4014120" y="2858018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" name="Google Shape;856;p13"/>
            <p:cNvSpPr/>
            <p:nvPr/>
          </p:nvSpPr>
          <p:spPr>
            <a:xfrm>
              <a:off x="3440674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" name="Google Shape;857;p13"/>
            <p:cNvSpPr/>
            <p:nvPr/>
          </p:nvSpPr>
          <p:spPr>
            <a:xfrm>
              <a:off x="3440674" y="4003045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" name="Google Shape;858;p13"/>
            <p:cNvSpPr/>
            <p:nvPr/>
          </p:nvSpPr>
          <p:spPr>
            <a:xfrm>
              <a:off x="5145436" y="2858018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" name="Google Shape;859;p13"/>
            <p:cNvSpPr/>
            <p:nvPr/>
          </p:nvSpPr>
          <p:spPr>
            <a:xfrm>
              <a:off x="45719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" name="Google Shape;860;p13"/>
            <p:cNvSpPr/>
            <p:nvPr/>
          </p:nvSpPr>
          <p:spPr>
            <a:xfrm>
              <a:off x="629232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" name="Google Shape;861;p13"/>
            <p:cNvSpPr/>
            <p:nvPr/>
          </p:nvSpPr>
          <p:spPr>
            <a:xfrm>
              <a:off x="5718882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2" name="Google Shape;862;p13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" name="Google Shape;863;p13"/>
            <p:cNvSpPr/>
            <p:nvPr/>
          </p:nvSpPr>
          <p:spPr>
            <a:xfrm>
              <a:off x="6857986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" name="Google Shape;864;p13"/>
            <p:cNvSpPr/>
            <p:nvPr/>
          </p:nvSpPr>
          <p:spPr>
            <a:xfrm>
              <a:off x="6857986" y="171299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" name="Google Shape;865;p13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" name="Google Shape;866;p13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" name="Google Shape;867;p13"/>
            <p:cNvSpPr/>
            <p:nvPr/>
          </p:nvSpPr>
          <p:spPr>
            <a:xfrm>
              <a:off x="4571990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lete mosaic small">
  <p:cSld name="BLANK_1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4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70" name="Google Shape;870;p14"/>
          <p:cNvGrpSpPr/>
          <p:nvPr/>
        </p:nvGrpSpPr>
        <p:grpSpPr>
          <a:xfrm>
            <a:off x="0" y="-4550"/>
            <a:ext cx="9176752" cy="5171054"/>
            <a:chOff x="0" y="-4550"/>
            <a:chExt cx="9176752" cy="5171054"/>
          </a:xfrm>
        </p:grpSpPr>
        <p:grpSp>
          <p:nvGrpSpPr>
            <p:cNvPr id="871" name="Google Shape;871;p14"/>
            <p:cNvGrpSpPr/>
            <p:nvPr/>
          </p:nvGrpSpPr>
          <p:grpSpPr>
            <a:xfrm>
              <a:off x="0" y="-4550"/>
              <a:ext cx="4588377" cy="2585529"/>
              <a:chOff x="0" y="-4550"/>
              <a:chExt cx="9143835" cy="5152509"/>
            </a:xfrm>
          </p:grpSpPr>
          <p:sp>
            <p:nvSpPr>
              <p:cNvPr id="872" name="Google Shape;872;p14"/>
              <p:cNvSpPr/>
              <p:nvPr/>
            </p:nvSpPr>
            <p:spPr>
              <a:xfrm>
                <a:off x="3440674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3" name="Google Shape;873;p14"/>
              <p:cNvSpPr/>
              <p:nvPr/>
            </p:nvSpPr>
            <p:spPr>
              <a:xfrm>
                <a:off x="573433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4" name="Google Shape;874;p14"/>
              <p:cNvSpPr/>
              <p:nvPr/>
            </p:nvSpPr>
            <p:spPr>
              <a:xfrm>
                <a:off x="573433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5" name="Google Shape;875;p14"/>
              <p:cNvSpPr/>
              <p:nvPr/>
            </p:nvSpPr>
            <p:spPr>
              <a:xfrm>
                <a:off x="0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6" name="Google Shape;876;p14"/>
              <p:cNvSpPr/>
              <p:nvPr/>
            </p:nvSpPr>
            <p:spPr>
              <a:xfrm>
                <a:off x="0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7" name="Google Shape;877;p14"/>
              <p:cNvSpPr/>
              <p:nvPr/>
            </p:nvSpPr>
            <p:spPr>
              <a:xfrm>
                <a:off x="1720337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8" name="Google Shape;878;p14"/>
              <p:cNvSpPr/>
              <p:nvPr/>
            </p:nvSpPr>
            <p:spPr>
              <a:xfrm>
                <a:off x="1720337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9" name="Google Shape;879;p14"/>
              <p:cNvSpPr/>
              <p:nvPr/>
            </p:nvSpPr>
            <p:spPr>
              <a:xfrm>
                <a:off x="1146891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0" name="Google Shape;880;p14"/>
              <p:cNvSpPr/>
              <p:nvPr/>
            </p:nvSpPr>
            <p:spPr>
              <a:xfrm>
                <a:off x="1146891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1" name="Google Shape;881;p14"/>
              <p:cNvSpPr/>
              <p:nvPr/>
            </p:nvSpPr>
            <p:spPr>
              <a:xfrm>
                <a:off x="2867228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2" name="Google Shape;882;p14"/>
              <p:cNvSpPr/>
              <p:nvPr/>
            </p:nvSpPr>
            <p:spPr>
              <a:xfrm>
                <a:off x="2867228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3" name="Google Shape;883;p14"/>
              <p:cNvSpPr/>
              <p:nvPr/>
            </p:nvSpPr>
            <p:spPr>
              <a:xfrm>
                <a:off x="2293783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4" name="Google Shape;884;p14"/>
              <p:cNvSpPr/>
              <p:nvPr/>
            </p:nvSpPr>
            <p:spPr>
              <a:xfrm>
                <a:off x="4014120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5" name="Google Shape;885;p14"/>
              <p:cNvSpPr/>
              <p:nvPr/>
            </p:nvSpPr>
            <p:spPr>
              <a:xfrm>
                <a:off x="3440674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6" name="Google Shape;886;p14"/>
              <p:cNvSpPr/>
              <p:nvPr/>
            </p:nvSpPr>
            <p:spPr>
              <a:xfrm>
                <a:off x="514543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7" name="Google Shape;887;p14"/>
              <p:cNvSpPr/>
              <p:nvPr/>
            </p:nvSpPr>
            <p:spPr>
              <a:xfrm>
                <a:off x="5145436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8" name="Google Shape;888;p14"/>
              <p:cNvSpPr/>
              <p:nvPr/>
            </p:nvSpPr>
            <p:spPr>
              <a:xfrm>
                <a:off x="4571990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9" name="Google Shape;889;p14"/>
              <p:cNvSpPr/>
              <p:nvPr/>
            </p:nvSpPr>
            <p:spPr>
              <a:xfrm>
                <a:off x="6292327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0" name="Google Shape;890;p14"/>
              <p:cNvSpPr/>
              <p:nvPr/>
            </p:nvSpPr>
            <p:spPr>
              <a:xfrm>
                <a:off x="5718882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1" name="Google Shape;891;p14"/>
              <p:cNvSpPr/>
              <p:nvPr/>
            </p:nvSpPr>
            <p:spPr>
              <a:xfrm>
                <a:off x="5718882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2" name="Google Shape;892;p14"/>
              <p:cNvSpPr/>
              <p:nvPr/>
            </p:nvSpPr>
            <p:spPr>
              <a:xfrm>
                <a:off x="7431431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3" name="Google Shape;893;p14"/>
              <p:cNvSpPr/>
              <p:nvPr/>
            </p:nvSpPr>
            <p:spPr>
              <a:xfrm>
                <a:off x="685798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4" name="Google Shape;894;p14"/>
              <p:cNvSpPr/>
              <p:nvPr/>
            </p:nvSpPr>
            <p:spPr>
              <a:xfrm>
                <a:off x="8570535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5" name="Google Shape;895;p14"/>
              <p:cNvSpPr/>
              <p:nvPr/>
            </p:nvSpPr>
            <p:spPr>
              <a:xfrm>
                <a:off x="8570535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6" name="Google Shape;896;p14"/>
              <p:cNvSpPr/>
              <p:nvPr/>
            </p:nvSpPr>
            <p:spPr>
              <a:xfrm>
                <a:off x="7997090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97" name="Google Shape;897;p14"/>
            <p:cNvGrpSpPr/>
            <p:nvPr/>
          </p:nvGrpSpPr>
          <p:grpSpPr>
            <a:xfrm rot="10800000">
              <a:off x="4588375" y="-4550"/>
              <a:ext cx="4588377" cy="2585529"/>
              <a:chOff x="0" y="-4550"/>
              <a:chExt cx="9143835" cy="5152509"/>
            </a:xfrm>
          </p:grpSpPr>
          <p:sp>
            <p:nvSpPr>
              <p:cNvPr id="898" name="Google Shape;898;p14"/>
              <p:cNvSpPr/>
              <p:nvPr/>
            </p:nvSpPr>
            <p:spPr>
              <a:xfrm>
                <a:off x="3440674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9" name="Google Shape;899;p14"/>
              <p:cNvSpPr/>
              <p:nvPr/>
            </p:nvSpPr>
            <p:spPr>
              <a:xfrm>
                <a:off x="573433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0" name="Google Shape;900;p14"/>
              <p:cNvSpPr/>
              <p:nvPr/>
            </p:nvSpPr>
            <p:spPr>
              <a:xfrm>
                <a:off x="573433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1" name="Google Shape;901;p14"/>
              <p:cNvSpPr/>
              <p:nvPr/>
            </p:nvSpPr>
            <p:spPr>
              <a:xfrm>
                <a:off x="0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2" name="Google Shape;902;p14"/>
              <p:cNvSpPr/>
              <p:nvPr/>
            </p:nvSpPr>
            <p:spPr>
              <a:xfrm>
                <a:off x="0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3" name="Google Shape;903;p14"/>
              <p:cNvSpPr/>
              <p:nvPr/>
            </p:nvSpPr>
            <p:spPr>
              <a:xfrm>
                <a:off x="1720337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4" name="Google Shape;904;p14"/>
              <p:cNvSpPr/>
              <p:nvPr/>
            </p:nvSpPr>
            <p:spPr>
              <a:xfrm>
                <a:off x="1720337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5" name="Google Shape;905;p14"/>
              <p:cNvSpPr/>
              <p:nvPr/>
            </p:nvSpPr>
            <p:spPr>
              <a:xfrm>
                <a:off x="1146891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6" name="Google Shape;906;p14"/>
              <p:cNvSpPr/>
              <p:nvPr/>
            </p:nvSpPr>
            <p:spPr>
              <a:xfrm>
                <a:off x="1146891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7" name="Google Shape;907;p14"/>
              <p:cNvSpPr/>
              <p:nvPr/>
            </p:nvSpPr>
            <p:spPr>
              <a:xfrm>
                <a:off x="2867228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8" name="Google Shape;908;p14"/>
              <p:cNvSpPr/>
              <p:nvPr/>
            </p:nvSpPr>
            <p:spPr>
              <a:xfrm>
                <a:off x="2867228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9" name="Google Shape;909;p14"/>
              <p:cNvSpPr/>
              <p:nvPr/>
            </p:nvSpPr>
            <p:spPr>
              <a:xfrm>
                <a:off x="2293783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0" name="Google Shape;910;p14"/>
              <p:cNvSpPr/>
              <p:nvPr/>
            </p:nvSpPr>
            <p:spPr>
              <a:xfrm>
                <a:off x="4014120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1" name="Google Shape;911;p14"/>
              <p:cNvSpPr/>
              <p:nvPr/>
            </p:nvSpPr>
            <p:spPr>
              <a:xfrm>
                <a:off x="3440674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2" name="Google Shape;912;p14"/>
              <p:cNvSpPr/>
              <p:nvPr/>
            </p:nvSpPr>
            <p:spPr>
              <a:xfrm>
                <a:off x="514543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3" name="Google Shape;913;p14"/>
              <p:cNvSpPr/>
              <p:nvPr/>
            </p:nvSpPr>
            <p:spPr>
              <a:xfrm>
                <a:off x="5145436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4" name="Google Shape;914;p14"/>
              <p:cNvSpPr/>
              <p:nvPr/>
            </p:nvSpPr>
            <p:spPr>
              <a:xfrm>
                <a:off x="4571990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5" name="Google Shape;915;p14"/>
              <p:cNvSpPr/>
              <p:nvPr/>
            </p:nvSpPr>
            <p:spPr>
              <a:xfrm>
                <a:off x="6292327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6" name="Google Shape;916;p14"/>
              <p:cNvSpPr/>
              <p:nvPr/>
            </p:nvSpPr>
            <p:spPr>
              <a:xfrm>
                <a:off x="5718882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7" name="Google Shape;917;p14"/>
              <p:cNvSpPr/>
              <p:nvPr/>
            </p:nvSpPr>
            <p:spPr>
              <a:xfrm>
                <a:off x="5718882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8" name="Google Shape;918;p14"/>
              <p:cNvSpPr/>
              <p:nvPr/>
            </p:nvSpPr>
            <p:spPr>
              <a:xfrm>
                <a:off x="7431431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9" name="Google Shape;919;p14"/>
              <p:cNvSpPr/>
              <p:nvPr/>
            </p:nvSpPr>
            <p:spPr>
              <a:xfrm>
                <a:off x="685798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0" name="Google Shape;920;p14"/>
              <p:cNvSpPr/>
              <p:nvPr/>
            </p:nvSpPr>
            <p:spPr>
              <a:xfrm>
                <a:off x="8570535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1" name="Google Shape;921;p14"/>
              <p:cNvSpPr/>
              <p:nvPr/>
            </p:nvSpPr>
            <p:spPr>
              <a:xfrm>
                <a:off x="8570535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2" name="Google Shape;922;p14"/>
              <p:cNvSpPr/>
              <p:nvPr/>
            </p:nvSpPr>
            <p:spPr>
              <a:xfrm>
                <a:off x="7997090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23" name="Google Shape;923;p14"/>
            <p:cNvGrpSpPr/>
            <p:nvPr/>
          </p:nvGrpSpPr>
          <p:grpSpPr>
            <a:xfrm>
              <a:off x="0" y="2580975"/>
              <a:ext cx="4588377" cy="2585529"/>
              <a:chOff x="0" y="-4550"/>
              <a:chExt cx="9143835" cy="5152509"/>
            </a:xfrm>
          </p:grpSpPr>
          <p:sp>
            <p:nvSpPr>
              <p:cNvPr id="924" name="Google Shape;924;p14"/>
              <p:cNvSpPr/>
              <p:nvPr/>
            </p:nvSpPr>
            <p:spPr>
              <a:xfrm>
                <a:off x="3440674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5" name="Google Shape;925;p14"/>
              <p:cNvSpPr/>
              <p:nvPr/>
            </p:nvSpPr>
            <p:spPr>
              <a:xfrm>
                <a:off x="573433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6" name="Google Shape;926;p14"/>
              <p:cNvSpPr/>
              <p:nvPr/>
            </p:nvSpPr>
            <p:spPr>
              <a:xfrm>
                <a:off x="573433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7" name="Google Shape;927;p14"/>
              <p:cNvSpPr/>
              <p:nvPr/>
            </p:nvSpPr>
            <p:spPr>
              <a:xfrm>
                <a:off x="0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8" name="Google Shape;928;p14"/>
              <p:cNvSpPr/>
              <p:nvPr/>
            </p:nvSpPr>
            <p:spPr>
              <a:xfrm>
                <a:off x="0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9" name="Google Shape;929;p14"/>
              <p:cNvSpPr/>
              <p:nvPr/>
            </p:nvSpPr>
            <p:spPr>
              <a:xfrm>
                <a:off x="1720337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0" name="Google Shape;930;p14"/>
              <p:cNvSpPr/>
              <p:nvPr/>
            </p:nvSpPr>
            <p:spPr>
              <a:xfrm>
                <a:off x="1720337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1" name="Google Shape;931;p14"/>
              <p:cNvSpPr/>
              <p:nvPr/>
            </p:nvSpPr>
            <p:spPr>
              <a:xfrm>
                <a:off x="1146891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2" name="Google Shape;932;p14"/>
              <p:cNvSpPr/>
              <p:nvPr/>
            </p:nvSpPr>
            <p:spPr>
              <a:xfrm>
                <a:off x="1146891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3" name="Google Shape;933;p14"/>
              <p:cNvSpPr/>
              <p:nvPr/>
            </p:nvSpPr>
            <p:spPr>
              <a:xfrm>
                <a:off x="2867228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4" name="Google Shape;934;p14"/>
              <p:cNvSpPr/>
              <p:nvPr/>
            </p:nvSpPr>
            <p:spPr>
              <a:xfrm>
                <a:off x="2867228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5" name="Google Shape;935;p14"/>
              <p:cNvSpPr/>
              <p:nvPr/>
            </p:nvSpPr>
            <p:spPr>
              <a:xfrm>
                <a:off x="2293783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6" name="Google Shape;936;p14"/>
              <p:cNvSpPr/>
              <p:nvPr/>
            </p:nvSpPr>
            <p:spPr>
              <a:xfrm>
                <a:off x="4014120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7" name="Google Shape;937;p14"/>
              <p:cNvSpPr/>
              <p:nvPr/>
            </p:nvSpPr>
            <p:spPr>
              <a:xfrm>
                <a:off x="3440674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8" name="Google Shape;938;p14"/>
              <p:cNvSpPr/>
              <p:nvPr/>
            </p:nvSpPr>
            <p:spPr>
              <a:xfrm>
                <a:off x="514543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9" name="Google Shape;939;p14"/>
              <p:cNvSpPr/>
              <p:nvPr/>
            </p:nvSpPr>
            <p:spPr>
              <a:xfrm>
                <a:off x="5145436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0" name="Google Shape;940;p14"/>
              <p:cNvSpPr/>
              <p:nvPr/>
            </p:nvSpPr>
            <p:spPr>
              <a:xfrm>
                <a:off x="4571990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1" name="Google Shape;941;p14"/>
              <p:cNvSpPr/>
              <p:nvPr/>
            </p:nvSpPr>
            <p:spPr>
              <a:xfrm>
                <a:off x="6292327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2" name="Google Shape;942;p14"/>
              <p:cNvSpPr/>
              <p:nvPr/>
            </p:nvSpPr>
            <p:spPr>
              <a:xfrm>
                <a:off x="5718882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3" name="Google Shape;943;p14"/>
              <p:cNvSpPr/>
              <p:nvPr/>
            </p:nvSpPr>
            <p:spPr>
              <a:xfrm>
                <a:off x="5718882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4" name="Google Shape;944;p14"/>
              <p:cNvSpPr/>
              <p:nvPr/>
            </p:nvSpPr>
            <p:spPr>
              <a:xfrm>
                <a:off x="7431431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5" name="Google Shape;945;p14"/>
              <p:cNvSpPr/>
              <p:nvPr/>
            </p:nvSpPr>
            <p:spPr>
              <a:xfrm>
                <a:off x="685798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6" name="Google Shape;946;p14"/>
              <p:cNvSpPr/>
              <p:nvPr/>
            </p:nvSpPr>
            <p:spPr>
              <a:xfrm>
                <a:off x="8570535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7" name="Google Shape;947;p14"/>
              <p:cNvSpPr/>
              <p:nvPr/>
            </p:nvSpPr>
            <p:spPr>
              <a:xfrm>
                <a:off x="8570535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8" name="Google Shape;948;p14"/>
              <p:cNvSpPr/>
              <p:nvPr/>
            </p:nvSpPr>
            <p:spPr>
              <a:xfrm>
                <a:off x="7997090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49" name="Google Shape;949;p14"/>
            <p:cNvGrpSpPr/>
            <p:nvPr/>
          </p:nvGrpSpPr>
          <p:grpSpPr>
            <a:xfrm flipH="1" rot="10800000">
              <a:off x="4588375" y="2580975"/>
              <a:ext cx="4588377" cy="2585529"/>
              <a:chOff x="0" y="-4550"/>
              <a:chExt cx="9143835" cy="5152509"/>
            </a:xfrm>
          </p:grpSpPr>
          <p:sp>
            <p:nvSpPr>
              <p:cNvPr id="950" name="Google Shape;950;p14"/>
              <p:cNvSpPr/>
              <p:nvPr/>
            </p:nvSpPr>
            <p:spPr>
              <a:xfrm>
                <a:off x="3440674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1" name="Google Shape;951;p14"/>
              <p:cNvSpPr/>
              <p:nvPr/>
            </p:nvSpPr>
            <p:spPr>
              <a:xfrm>
                <a:off x="573433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2" name="Google Shape;952;p14"/>
              <p:cNvSpPr/>
              <p:nvPr/>
            </p:nvSpPr>
            <p:spPr>
              <a:xfrm>
                <a:off x="573433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3" name="Google Shape;953;p14"/>
              <p:cNvSpPr/>
              <p:nvPr/>
            </p:nvSpPr>
            <p:spPr>
              <a:xfrm>
                <a:off x="0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4" name="Google Shape;954;p14"/>
              <p:cNvSpPr/>
              <p:nvPr/>
            </p:nvSpPr>
            <p:spPr>
              <a:xfrm>
                <a:off x="0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5" name="Google Shape;955;p14"/>
              <p:cNvSpPr/>
              <p:nvPr/>
            </p:nvSpPr>
            <p:spPr>
              <a:xfrm>
                <a:off x="1720337" y="-4550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6" name="Google Shape;956;p14"/>
              <p:cNvSpPr/>
              <p:nvPr/>
            </p:nvSpPr>
            <p:spPr>
              <a:xfrm>
                <a:off x="1720337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7" name="Google Shape;957;p14"/>
              <p:cNvSpPr/>
              <p:nvPr/>
            </p:nvSpPr>
            <p:spPr>
              <a:xfrm>
                <a:off x="1146891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8" name="Google Shape;958;p14"/>
              <p:cNvSpPr/>
              <p:nvPr/>
            </p:nvSpPr>
            <p:spPr>
              <a:xfrm>
                <a:off x="1146891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9" name="Google Shape;959;p14"/>
              <p:cNvSpPr/>
              <p:nvPr/>
            </p:nvSpPr>
            <p:spPr>
              <a:xfrm>
                <a:off x="2867228" y="567964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0" name="Google Shape;960;p14"/>
              <p:cNvSpPr/>
              <p:nvPr/>
            </p:nvSpPr>
            <p:spPr>
              <a:xfrm>
                <a:off x="2867228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1" name="Google Shape;961;p14"/>
              <p:cNvSpPr/>
              <p:nvPr/>
            </p:nvSpPr>
            <p:spPr>
              <a:xfrm>
                <a:off x="2293783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2" name="Google Shape;962;p14"/>
              <p:cNvSpPr/>
              <p:nvPr/>
            </p:nvSpPr>
            <p:spPr>
              <a:xfrm>
                <a:off x="4014120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3" name="Google Shape;963;p14"/>
              <p:cNvSpPr/>
              <p:nvPr/>
            </p:nvSpPr>
            <p:spPr>
              <a:xfrm>
                <a:off x="3440674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4" name="Google Shape;964;p14"/>
              <p:cNvSpPr/>
              <p:nvPr/>
            </p:nvSpPr>
            <p:spPr>
              <a:xfrm>
                <a:off x="514543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5" name="Google Shape;965;p14"/>
              <p:cNvSpPr/>
              <p:nvPr/>
            </p:nvSpPr>
            <p:spPr>
              <a:xfrm>
                <a:off x="5145436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6" name="Google Shape;966;p14"/>
              <p:cNvSpPr/>
              <p:nvPr/>
            </p:nvSpPr>
            <p:spPr>
              <a:xfrm>
                <a:off x="4571990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7" name="Google Shape;967;p14"/>
              <p:cNvSpPr/>
              <p:nvPr/>
            </p:nvSpPr>
            <p:spPr>
              <a:xfrm>
                <a:off x="6292327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8" name="Google Shape;968;p14"/>
              <p:cNvSpPr/>
              <p:nvPr/>
            </p:nvSpPr>
            <p:spPr>
              <a:xfrm>
                <a:off x="5718882" y="343053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9" name="Google Shape;969;p14"/>
              <p:cNvSpPr/>
              <p:nvPr/>
            </p:nvSpPr>
            <p:spPr>
              <a:xfrm>
                <a:off x="5718882" y="4575559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0" name="Google Shape;970;p14"/>
              <p:cNvSpPr/>
              <p:nvPr/>
            </p:nvSpPr>
            <p:spPr>
              <a:xfrm>
                <a:off x="7431431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1" name="Google Shape;971;p14"/>
              <p:cNvSpPr/>
              <p:nvPr/>
            </p:nvSpPr>
            <p:spPr>
              <a:xfrm>
                <a:off x="6857986" y="1140477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2" name="Google Shape;972;p14"/>
              <p:cNvSpPr/>
              <p:nvPr/>
            </p:nvSpPr>
            <p:spPr>
              <a:xfrm>
                <a:off x="8570535" y="2858018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3" name="Google Shape;973;p14"/>
              <p:cNvSpPr/>
              <p:nvPr/>
            </p:nvSpPr>
            <p:spPr>
              <a:xfrm>
                <a:off x="8570535" y="4003045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4" name="Google Shape;974;p14"/>
              <p:cNvSpPr/>
              <p:nvPr/>
            </p:nvSpPr>
            <p:spPr>
              <a:xfrm>
                <a:off x="7997090" y="1712991"/>
                <a:ext cx="573300" cy="572400"/>
              </a:xfrm>
              <a:prstGeom prst="rect">
                <a:avLst/>
              </a:prstGeom>
              <a:solidFill>
                <a:srgbClr val="9ED155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975" name="Google Shape;975;p14"/>
          <p:cNvGrpSpPr/>
          <p:nvPr/>
        </p:nvGrpSpPr>
        <p:grpSpPr>
          <a:xfrm>
            <a:off x="0" y="-4550"/>
            <a:ext cx="9176752" cy="5171054"/>
            <a:chOff x="0" y="-4550"/>
            <a:chExt cx="9176752" cy="5171054"/>
          </a:xfrm>
        </p:grpSpPr>
        <p:grpSp>
          <p:nvGrpSpPr>
            <p:cNvPr id="976" name="Google Shape;976;p14"/>
            <p:cNvGrpSpPr/>
            <p:nvPr/>
          </p:nvGrpSpPr>
          <p:grpSpPr>
            <a:xfrm>
              <a:off x="0" y="-4550"/>
              <a:ext cx="4588377" cy="2585529"/>
              <a:chOff x="0" y="-4550"/>
              <a:chExt cx="9143835" cy="5152509"/>
            </a:xfrm>
          </p:grpSpPr>
          <p:sp>
            <p:nvSpPr>
              <p:cNvPr id="977" name="Google Shape;977;p14"/>
              <p:cNvSpPr/>
              <p:nvPr/>
            </p:nvSpPr>
            <p:spPr>
              <a:xfrm>
                <a:off x="573433" y="1140477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8" name="Google Shape;978;p14"/>
              <p:cNvSpPr/>
              <p:nvPr/>
            </p:nvSpPr>
            <p:spPr>
              <a:xfrm>
                <a:off x="573433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9" name="Google Shape;979;p14"/>
              <p:cNvSpPr/>
              <p:nvPr/>
            </p:nvSpPr>
            <p:spPr>
              <a:xfrm>
                <a:off x="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0" name="Google Shape;980;p14"/>
              <p:cNvSpPr/>
              <p:nvPr/>
            </p:nvSpPr>
            <p:spPr>
              <a:xfrm>
                <a:off x="172033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1" name="Google Shape;981;p14"/>
              <p:cNvSpPr/>
              <p:nvPr/>
            </p:nvSpPr>
            <p:spPr>
              <a:xfrm>
                <a:off x="1146891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2" name="Google Shape;982;p14"/>
              <p:cNvSpPr/>
              <p:nvPr/>
            </p:nvSpPr>
            <p:spPr>
              <a:xfrm>
                <a:off x="1146891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3" name="Google Shape;983;p14"/>
              <p:cNvSpPr/>
              <p:nvPr/>
            </p:nvSpPr>
            <p:spPr>
              <a:xfrm>
                <a:off x="2867228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4" name="Google Shape;984;p14"/>
              <p:cNvSpPr/>
              <p:nvPr/>
            </p:nvSpPr>
            <p:spPr>
              <a:xfrm>
                <a:off x="2867228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5" name="Google Shape;985;p14"/>
              <p:cNvSpPr/>
              <p:nvPr/>
            </p:nvSpPr>
            <p:spPr>
              <a:xfrm>
                <a:off x="2867228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6" name="Google Shape;986;p14"/>
              <p:cNvSpPr/>
              <p:nvPr/>
            </p:nvSpPr>
            <p:spPr>
              <a:xfrm>
                <a:off x="2293783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7" name="Google Shape;987;p14"/>
              <p:cNvSpPr/>
              <p:nvPr/>
            </p:nvSpPr>
            <p:spPr>
              <a:xfrm>
                <a:off x="4014120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8" name="Google Shape;988;p14"/>
              <p:cNvSpPr/>
              <p:nvPr/>
            </p:nvSpPr>
            <p:spPr>
              <a:xfrm>
                <a:off x="401412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9" name="Google Shape;989;p14"/>
              <p:cNvSpPr/>
              <p:nvPr/>
            </p:nvSpPr>
            <p:spPr>
              <a:xfrm>
                <a:off x="4014120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0" name="Google Shape;990;p14"/>
              <p:cNvSpPr/>
              <p:nvPr/>
            </p:nvSpPr>
            <p:spPr>
              <a:xfrm>
                <a:off x="4571990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1" name="Google Shape;991;p14"/>
              <p:cNvSpPr/>
              <p:nvPr/>
            </p:nvSpPr>
            <p:spPr>
              <a:xfrm>
                <a:off x="4571990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2" name="Google Shape;992;p14"/>
              <p:cNvSpPr/>
              <p:nvPr/>
            </p:nvSpPr>
            <p:spPr>
              <a:xfrm>
                <a:off x="6292327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3" name="Google Shape;993;p14"/>
              <p:cNvSpPr/>
              <p:nvPr/>
            </p:nvSpPr>
            <p:spPr>
              <a:xfrm>
                <a:off x="629232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4" name="Google Shape;994;p14"/>
              <p:cNvSpPr/>
              <p:nvPr/>
            </p:nvSpPr>
            <p:spPr>
              <a:xfrm>
                <a:off x="6292327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5" name="Google Shape;995;p14"/>
              <p:cNvSpPr/>
              <p:nvPr/>
            </p:nvSpPr>
            <p:spPr>
              <a:xfrm>
                <a:off x="5718882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6" name="Google Shape;996;p14"/>
              <p:cNvSpPr/>
              <p:nvPr/>
            </p:nvSpPr>
            <p:spPr>
              <a:xfrm>
                <a:off x="5718882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7" name="Google Shape;997;p14"/>
              <p:cNvSpPr/>
              <p:nvPr/>
            </p:nvSpPr>
            <p:spPr>
              <a:xfrm>
                <a:off x="7431431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8" name="Google Shape;998;p14"/>
              <p:cNvSpPr/>
              <p:nvPr/>
            </p:nvSpPr>
            <p:spPr>
              <a:xfrm>
                <a:off x="6857986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9" name="Google Shape;999;p14"/>
              <p:cNvSpPr/>
              <p:nvPr/>
            </p:nvSpPr>
            <p:spPr>
              <a:xfrm>
                <a:off x="8570535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0" name="Google Shape;1000;p14"/>
              <p:cNvSpPr/>
              <p:nvPr/>
            </p:nvSpPr>
            <p:spPr>
              <a:xfrm>
                <a:off x="5718882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01" name="Google Shape;1001;p14"/>
            <p:cNvGrpSpPr/>
            <p:nvPr/>
          </p:nvGrpSpPr>
          <p:grpSpPr>
            <a:xfrm rot="10800000">
              <a:off x="4588375" y="-4550"/>
              <a:ext cx="4588377" cy="2585529"/>
              <a:chOff x="0" y="-4550"/>
              <a:chExt cx="9143835" cy="5152509"/>
            </a:xfrm>
          </p:grpSpPr>
          <p:sp>
            <p:nvSpPr>
              <p:cNvPr id="1002" name="Google Shape;1002;p14"/>
              <p:cNvSpPr/>
              <p:nvPr/>
            </p:nvSpPr>
            <p:spPr>
              <a:xfrm>
                <a:off x="573433" y="1140477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3" name="Google Shape;1003;p14"/>
              <p:cNvSpPr/>
              <p:nvPr/>
            </p:nvSpPr>
            <p:spPr>
              <a:xfrm>
                <a:off x="573433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4" name="Google Shape;1004;p14"/>
              <p:cNvSpPr/>
              <p:nvPr/>
            </p:nvSpPr>
            <p:spPr>
              <a:xfrm>
                <a:off x="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5" name="Google Shape;1005;p14"/>
              <p:cNvSpPr/>
              <p:nvPr/>
            </p:nvSpPr>
            <p:spPr>
              <a:xfrm>
                <a:off x="172033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6" name="Google Shape;1006;p14"/>
              <p:cNvSpPr/>
              <p:nvPr/>
            </p:nvSpPr>
            <p:spPr>
              <a:xfrm>
                <a:off x="1146891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7" name="Google Shape;1007;p14"/>
              <p:cNvSpPr/>
              <p:nvPr/>
            </p:nvSpPr>
            <p:spPr>
              <a:xfrm>
                <a:off x="1146891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8" name="Google Shape;1008;p14"/>
              <p:cNvSpPr/>
              <p:nvPr/>
            </p:nvSpPr>
            <p:spPr>
              <a:xfrm>
                <a:off x="2867228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9" name="Google Shape;1009;p14"/>
              <p:cNvSpPr/>
              <p:nvPr/>
            </p:nvSpPr>
            <p:spPr>
              <a:xfrm>
                <a:off x="2867228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0" name="Google Shape;1010;p14"/>
              <p:cNvSpPr/>
              <p:nvPr/>
            </p:nvSpPr>
            <p:spPr>
              <a:xfrm>
                <a:off x="2867228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1" name="Google Shape;1011;p14"/>
              <p:cNvSpPr/>
              <p:nvPr/>
            </p:nvSpPr>
            <p:spPr>
              <a:xfrm>
                <a:off x="2293783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2" name="Google Shape;1012;p14"/>
              <p:cNvSpPr/>
              <p:nvPr/>
            </p:nvSpPr>
            <p:spPr>
              <a:xfrm>
                <a:off x="4014120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3" name="Google Shape;1013;p14"/>
              <p:cNvSpPr/>
              <p:nvPr/>
            </p:nvSpPr>
            <p:spPr>
              <a:xfrm>
                <a:off x="401412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4" name="Google Shape;1014;p14"/>
              <p:cNvSpPr/>
              <p:nvPr/>
            </p:nvSpPr>
            <p:spPr>
              <a:xfrm>
                <a:off x="4014120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5" name="Google Shape;1015;p14"/>
              <p:cNvSpPr/>
              <p:nvPr/>
            </p:nvSpPr>
            <p:spPr>
              <a:xfrm>
                <a:off x="4571990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6" name="Google Shape;1016;p14"/>
              <p:cNvSpPr/>
              <p:nvPr/>
            </p:nvSpPr>
            <p:spPr>
              <a:xfrm>
                <a:off x="4571990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7" name="Google Shape;1017;p14"/>
              <p:cNvSpPr/>
              <p:nvPr/>
            </p:nvSpPr>
            <p:spPr>
              <a:xfrm>
                <a:off x="6292327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8" name="Google Shape;1018;p14"/>
              <p:cNvSpPr/>
              <p:nvPr/>
            </p:nvSpPr>
            <p:spPr>
              <a:xfrm>
                <a:off x="629232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9" name="Google Shape;1019;p14"/>
              <p:cNvSpPr/>
              <p:nvPr/>
            </p:nvSpPr>
            <p:spPr>
              <a:xfrm>
                <a:off x="6292327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0" name="Google Shape;1020;p14"/>
              <p:cNvSpPr/>
              <p:nvPr/>
            </p:nvSpPr>
            <p:spPr>
              <a:xfrm>
                <a:off x="5718882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1" name="Google Shape;1021;p14"/>
              <p:cNvSpPr/>
              <p:nvPr/>
            </p:nvSpPr>
            <p:spPr>
              <a:xfrm>
                <a:off x="5718882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2" name="Google Shape;1022;p14"/>
              <p:cNvSpPr/>
              <p:nvPr/>
            </p:nvSpPr>
            <p:spPr>
              <a:xfrm>
                <a:off x="7431431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3" name="Google Shape;1023;p14"/>
              <p:cNvSpPr/>
              <p:nvPr/>
            </p:nvSpPr>
            <p:spPr>
              <a:xfrm>
                <a:off x="6857986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4" name="Google Shape;1024;p14"/>
              <p:cNvSpPr/>
              <p:nvPr/>
            </p:nvSpPr>
            <p:spPr>
              <a:xfrm>
                <a:off x="8570535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5" name="Google Shape;1025;p14"/>
              <p:cNvSpPr/>
              <p:nvPr/>
            </p:nvSpPr>
            <p:spPr>
              <a:xfrm>
                <a:off x="5718882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26" name="Google Shape;1026;p14"/>
            <p:cNvGrpSpPr/>
            <p:nvPr/>
          </p:nvGrpSpPr>
          <p:grpSpPr>
            <a:xfrm>
              <a:off x="0" y="2580975"/>
              <a:ext cx="4588377" cy="2585529"/>
              <a:chOff x="0" y="-4550"/>
              <a:chExt cx="9143835" cy="5152509"/>
            </a:xfrm>
          </p:grpSpPr>
          <p:sp>
            <p:nvSpPr>
              <p:cNvPr id="1027" name="Google Shape;1027;p14"/>
              <p:cNvSpPr/>
              <p:nvPr/>
            </p:nvSpPr>
            <p:spPr>
              <a:xfrm>
                <a:off x="573433" y="1140477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8" name="Google Shape;1028;p14"/>
              <p:cNvSpPr/>
              <p:nvPr/>
            </p:nvSpPr>
            <p:spPr>
              <a:xfrm>
                <a:off x="573433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9" name="Google Shape;1029;p14"/>
              <p:cNvSpPr/>
              <p:nvPr/>
            </p:nvSpPr>
            <p:spPr>
              <a:xfrm>
                <a:off x="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0" name="Google Shape;1030;p14"/>
              <p:cNvSpPr/>
              <p:nvPr/>
            </p:nvSpPr>
            <p:spPr>
              <a:xfrm>
                <a:off x="172033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1" name="Google Shape;1031;p14"/>
              <p:cNvSpPr/>
              <p:nvPr/>
            </p:nvSpPr>
            <p:spPr>
              <a:xfrm>
                <a:off x="1146891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2" name="Google Shape;1032;p14"/>
              <p:cNvSpPr/>
              <p:nvPr/>
            </p:nvSpPr>
            <p:spPr>
              <a:xfrm>
                <a:off x="1146891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3" name="Google Shape;1033;p14"/>
              <p:cNvSpPr/>
              <p:nvPr/>
            </p:nvSpPr>
            <p:spPr>
              <a:xfrm>
                <a:off x="2867228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4" name="Google Shape;1034;p14"/>
              <p:cNvSpPr/>
              <p:nvPr/>
            </p:nvSpPr>
            <p:spPr>
              <a:xfrm>
                <a:off x="2867228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5" name="Google Shape;1035;p14"/>
              <p:cNvSpPr/>
              <p:nvPr/>
            </p:nvSpPr>
            <p:spPr>
              <a:xfrm>
                <a:off x="2867228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6" name="Google Shape;1036;p14"/>
              <p:cNvSpPr/>
              <p:nvPr/>
            </p:nvSpPr>
            <p:spPr>
              <a:xfrm>
                <a:off x="2293783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7" name="Google Shape;1037;p14"/>
              <p:cNvSpPr/>
              <p:nvPr/>
            </p:nvSpPr>
            <p:spPr>
              <a:xfrm>
                <a:off x="4014120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8" name="Google Shape;1038;p14"/>
              <p:cNvSpPr/>
              <p:nvPr/>
            </p:nvSpPr>
            <p:spPr>
              <a:xfrm>
                <a:off x="401412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9" name="Google Shape;1039;p14"/>
              <p:cNvSpPr/>
              <p:nvPr/>
            </p:nvSpPr>
            <p:spPr>
              <a:xfrm>
                <a:off x="4014120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0" name="Google Shape;1040;p14"/>
              <p:cNvSpPr/>
              <p:nvPr/>
            </p:nvSpPr>
            <p:spPr>
              <a:xfrm>
                <a:off x="4571990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1" name="Google Shape;1041;p14"/>
              <p:cNvSpPr/>
              <p:nvPr/>
            </p:nvSpPr>
            <p:spPr>
              <a:xfrm>
                <a:off x="4571990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2" name="Google Shape;1042;p14"/>
              <p:cNvSpPr/>
              <p:nvPr/>
            </p:nvSpPr>
            <p:spPr>
              <a:xfrm>
                <a:off x="6292327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3" name="Google Shape;1043;p14"/>
              <p:cNvSpPr/>
              <p:nvPr/>
            </p:nvSpPr>
            <p:spPr>
              <a:xfrm>
                <a:off x="629232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4" name="Google Shape;1044;p14"/>
              <p:cNvSpPr/>
              <p:nvPr/>
            </p:nvSpPr>
            <p:spPr>
              <a:xfrm>
                <a:off x="6292327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5" name="Google Shape;1045;p14"/>
              <p:cNvSpPr/>
              <p:nvPr/>
            </p:nvSpPr>
            <p:spPr>
              <a:xfrm>
                <a:off x="5718882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6" name="Google Shape;1046;p14"/>
              <p:cNvSpPr/>
              <p:nvPr/>
            </p:nvSpPr>
            <p:spPr>
              <a:xfrm>
                <a:off x="5718882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7" name="Google Shape;1047;p14"/>
              <p:cNvSpPr/>
              <p:nvPr/>
            </p:nvSpPr>
            <p:spPr>
              <a:xfrm>
                <a:off x="7431431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8" name="Google Shape;1048;p14"/>
              <p:cNvSpPr/>
              <p:nvPr/>
            </p:nvSpPr>
            <p:spPr>
              <a:xfrm>
                <a:off x="6857986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9" name="Google Shape;1049;p14"/>
              <p:cNvSpPr/>
              <p:nvPr/>
            </p:nvSpPr>
            <p:spPr>
              <a:xfrm>
                <a:off x="8570535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0" name="Google Shape;1050;p14"/>
              <p:cNvSpPr/>
              <p:nvPr/>
            </p:nvSpPr>
            <p:spPr>
              <a:xfrm>
                <a:off x="5718882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51" name="Google Shape;1051;p14"/>
            <p:cNvGrpSpPr/>
            <p:nvPr/>
          </p:nvGrpSpPr>
          <p:grpSpPr>
            <a:xfrm flipH="1" rot="10800000">
              <a:off x="4588375" y="2580975"/>
              <a:ext cx="4588377" cy="2585529"/>
              <a:chOff x="0" y="-4550"/>
              <a:chExt cx="9143835" cy="5152509"/>
            </a:xfrm>
          </p:grpSpPr>
          <p:sp>
            <p:nvSpPr>
              <p:cNvPr id="1052" name="Google Shape;1052;p14"/>
              <p:cNvSpPr/>
              <p:nvPr/>
            </p:nvSpPr>
            <p:spPr>
              <a:xfrm>
                <a:off x="573433" y="1140477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3" name="Google Shape;1053;p14"/>
              <p:cNvSpPr/>
              <p:nvPr/>
            </p:nvSpPr>
            <p:spPr>
              <a:xfrm>
                <a:off x="573433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4" name="Google Shape;1054;p14"/>
              <p:cNvSpPr/>
              <p:nvPr/>
            </p:nvSpPr>
            <p:spPr>
              <a:xfrm>
                <a:off x="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5" name="Google Shape;1055;p14"/>
              <p:cNvSpPr/>
              <p:nvPr/>
            </p:nvSpPr>
            <p:spPr>
              <a:xfrm>
                <a:off x="172033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6" name="Google Shape;1056;p14"/>
              <p:cNvSpPr/>
              <p:nvPr/>
            </p:nvSpPr>
            <p:spPr>
              <a:xfrm>
                <a:off x="1146891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7" name="Google Shape;1057;p14"/>
              <p:cNvSpPr/>
              <p:nvPr/>
            </p:nvSpPr>
            <p:spPr>
              <a:xfrm>
                <a:off x="1146891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8" name="Google Shape;1058;p14"/>
              <p:cNvSpPr/>
              <p:nvPr/>
            </p:nvSpPr>
            <p:spPr>
              <a:xfrm>
                <a:off x="2867228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9" name="Google Shape;1059;p14"/>
              <p:cNvSpPr/>
              <p:nvPr/>
            </p:nvSpPr>
            <p:spPr>
              <a:xfrm>
                <a:off x="2867228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0" name="Google Shape;1060;p14"/>
              <p:cNvSpPr/>
              <p:nvPr/>
            </p:nvSpPr>
            <p:spPr>
              <a:xfrm>
                <a:off x="2867228" y="4575559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1" name="Google Shape;1061;p14"/>
              <p:cNvSpPr/>
              <p:nvPr/>
            </p:nvSpPr>
            <p:spPr>
              <a:xfrm>
                <a:off x="2293783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2" name="Google Shape;1062;p14"/>
              <p:cNvSpPr/>
              <p:nvPr/>
            </p:nvSpPr>
            <p:spPr>
              <a:xfrm>
                <a:off x="4014120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3" name="Google Shape;1063;p14"/>
              <p:cNvSpPr/>
              <p:nvPr/>
            </p:nvSpPr>
            <p:spPr>
              <a:xfrm>
                <a:off x="4014120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4" name="Google Shape;1064;p14"/>
              <p:cNvSpPr/>
              <p:nvPr/>
            </p:nvSpPr>
            <p:spPr>
              <a:xfrm>
                <a:off x="4014120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5" name="Google Shape;1065;p14"/>
              <p:cNvSpPr/>
              <p:nvPr/>
            </p:nvSpPr>
            <p:spPr>
              <a:xfrm>
                <a:off x="4571990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6" name="Google Shape;1066;p14"/>
              <p:cNvSpPr/>
              <p:nvPr/>
            </p:nvSpPr>
            <p:spPr>
              <a:xfrm>
                <a:off x="4571990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7" name="Google Shape;1067;p14"/>
              <p:cNvSpPr/>
              <p:nvPr/>
            </p:nvSpPr>
            <p:spPr>
              <a:xfrm>
                <a:off x="6292327" y="56796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8" name="Google Shape;1068;p14"/>
              <p:cNvSpPr/>
              <p:nvPr/>
            </p:nvSpPr>
            <p:spPr>
              <a:xfrm>
                <a:off x="6292327" y="2285504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9" name="Google Shape;1069;p14"/>
              <p:cNvSpPr/>
              <p:nvPr/>
            </p:nvSpPr>
            <p:spPr>
              <a:xfrm>
                <a:off x="6292327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0" name="Google Shape;1070;p14"/>
              <p:cNvSpPr/>
              <p:nvPr/>
            </p:nvSpPr>
            <p:spPr>
              <a:xfrm>
                <a:off x="5718882" y="-4550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1" name="Google Shape;1071;p14"/>
              <p:cNvSpPr/>
              <p:nvPr/>
            </p:nvSpPr>
            <p:spPr>
              <a:xfrm>
                <a:off x="5718882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2" name="Google Shape;1072;p14"/>
              <p:cNvSpPr/>
              <p:nvPr/>
            </p:nvSpPr>
            <p:spPr>
              <a:xfrm>
                <a:off x="7431431" y="4003045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3" name="Google Shape;1073;p14"/>
              <p:cNvSpPr/>
              <p:nvPr/>
            </p:nvSpPr>
            <p:spPr>
              <a:xfrm>
                <a:off x="6857986" y="343053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4" name="Google Shape;1074;p14"/>
              <p:cNvSpPr/>
              <p:nvPr/>
            </p:nvSpPr>
            <p:spPr>
              <a:xfrm>
                <a:off x="8570535" y="1712991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5" name="Google Shape;1075;p14"/>
              <p:cNvSpPr/>
              <p:nvPr/>
            </p:nvSpPr>
            <p:spPr>
              <a:xfrm>
                <a:off x="5718882" y="2858018"/>
                <a:ext cx="573300" cy="572400"/>
              </a:xfrm>
              <a:prstGeom prst="rect">
                <a:avLst/>
              </a:prstGeom>
              <a:solidFill>
                <a:srgbClr val="266D7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076" name="Google Shape;1076;p14"/>
          <p:cNvGrpSpPr/>
          <p:nvPr/>
        </p:nvGrpSpPr>
        <p:grpSpPr>
          <a:xfrm>
            <a:off x="0" y="-4550"/>
            <a:ext cx="9176752" cy="5171054"/>
            <a:chOff x="0" y="-4550"/>
            <a:chExt cx="9176752" cy="5171054"/>
          </a:xfrm>
        </p:grpSpPr>
        <p:grpSp>
          <p:nvGrpSpPr>
            <p:cNvPr id="1077" name="Google Shape;1077;p14"/>
            <p:cNvGrpSpPr/>
            <p:nvPr/>
          </p:nvGrpSpPr>
          <p:grpSpPr>
            <a:xfrm>
              <a:off x="0" y="-4550"/>
              <a:ext cx="4588377" cy="2585529"/>
              <a:chOff x="0" y="-4550"/>
              <a:chExt cx="9143835" cy="5152509"/>
            </a:xfrm>
          </p:grpSpPr>
          <p:sp>
            <p:nvSpPr>
              <p:cNvPr id="1078" name="Google Shape;1078;p14"/>
              <p:cNvSpPr/>
              <p:nvPr/>
            </p:nvSpPr>
            <p:spPr>
              <a:xfrm>
                <a:off x="573433" y="171299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9" name="Google Shape;1079;p14"/>
              <p:cNvSpPr/>
              <p:nvPr/>
            </p:nvSpPr>
            <p:spPr>
              <a:xfrm>
                <a:off x="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0" name="Google Shape;1080;p14"/>
              <p:cNvSpPr/>
              <p:nvPr/>
            </p:nvSpPr>
            <p:spPr>
              <a:xfrm>
                <a:off x="0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1" name="Google Shape;1081;p14"/>
              <p:cNvSpPr/>
              <p:nvPr/>
            </p:nvSpPr>
            <p:spPr>
              <a:xfrm>
                <a:off x="1720337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2" name="Google Shape;1082;p14"/>
              <p:cNvSpPr/>
              <p:nvPr/>
            </p:nvSpPr>
            <p:spPr>
              <a:xfrm>
                <a:off x="1146891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3" name="Google Shape;1083;p14"/>
              <p:cNvSpPr/>
              <p:nvPr/>
            </p:nvSpPr>
            <p:spPr>
              <a:xfrm>
                <a:off x="114689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4" name="Google Shape;1084;p14"/>
              <p:cNvSpPr/>
              <p:nvPr/>
            </p:nvSpPr>
            <p:spPr>
              <a:xfrm>
                <a:off x="2867228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5" name="Google Shape;1085;p14"/>
              <p:cNvSpPr/>
              <p:nvPr/>
            </p:nvSpPr>
            <p:spPr>
              <a:xfrm>
                <a:off x="2867228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6" name="Google Shape;1086;p14"/>
              <p:cNvSpPr/>
              <p:nvPr/>
            </p:nvSpPr>
            <p:spPr>
              <a:xfrm>
                <a:off x="2293783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7" name="Google Shape;1087;p14"/>
              <p:cNvSpPr/>
              <p:nvPr/>
            </p:nvSpPr>
            <p:spPr>
              <a:xfrm>
                <a:off x="4014120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8" name="Google Shape;1088;p14"/>
              <p:cNvSpPr/>
              <p:nvPr/>
            </p:nvSpPr>
            <p:spPr>
              <a:xfrm>
                <a:off x="3440674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9" name="Google Shape;1089;p14"/>
              <p:cNvSpPr/>
              <p:nvPr/>
            </p:nvSpPr>
            <p:spPr>
              <a:xfrm>
                <a:off x="3440674" y="2858018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0" name="Google Shape;1090;p14"/>
              <p:cNvSpPr/>
              <p:nvPr/>
            </p:nvSpPr>
            <p:spPr>
              <a:xfrm>
                <a:off x="514543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1" name="Google Shape;1091;p14"/>
              <p:cNvSpPr/>
              <p:nvPr/>
            </p:nvSpPr>
            <p:spPr>
              <a:xfrm>
                <a:off x="514543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2" name="Google Shape;1092;p14"/>
              <p:cNvSpPr/>
              <p:nvPr/>
            </p:nvSpPr>
            <p:spPr>
              <a:xfrm>
                <a:off x="4571990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3" name="Google Shape;1093;p14"/>
              <p:cNvSpPr/>
              <p:nvPr/>
            </p:nvSpPr>
            <p:spPr>
              <a:xfrm>
                <a:off x="6292327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4" name="Google Shape;1094;p14"/>
              <p:cNvSpPr/>
              <p:nvPr/>
            </p:nvSpPr>
            <p:spPr>
              <a:xfrm>
                <a:off x="5718882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5" name="Google Shape;1095;p14"/>
              <p:cNvSpPr/>
              <p:nvPr/>
            </p:nvSpPr>
            <p:spPr>
              <a:xfrm>
                <a:off x="7431431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6" name="Google Shape;1096;p14"/>
              <p:cNvSpPr/>
              <p:nvPr/>
            </p:nvSpPr>
            <p:spPr>
              <a:xfrm>
                <a:off x="743143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7" name="Google Shape;1097;p14"/>
              <p:cNvSpPr/>
              <p:nvPr/>
            </p:nvSpPr>
            <p:spPr>
              <a:xfrm>
                <a:off x="685798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8" name="Google Shape;1098;p14"/>
              <p:cNvSpPr/>
              <p:nvPr/>
            </p:nvSpPr>
            <p:spPr>
              <a:xfrm>
                <a:off x="685798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9" name="Google Shape;1099;p14"/>
              <p:cNvSpPr/>
              <p:nvPr/>
            </p:nvSpPr>
            <p:spPr>
              <a:xfrm>
                <a:off x="8570535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0" name="Google Shape;1100;p14"/>
              <p:cNvSpPr/>
              <p:nvPr/>
            </p:nvSpPr>
            <p:spPr>
              <a:xfrm>
                <a:off x="799709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1" name="Google Shape;1101;p14"/>
              <p:cNvSpPr/>
              <p:nvPr/>
            </p:nvSpPr>
            <p:spPr>
              <a:xfrm>
                <a:off x="7997090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02" name="Google Shape;1102;p14"/>
            <p:cNvGrpSpPr/>
            <p:nvPr/>
          </p:nvGrpSpPr>
          <p:grpSpPr>
            <a:xfrm rot="10800000">
              <a:off x="4588375" y="-4550"/>
              <a:ext cx="4588377" cy="2585529"/>
              <a:chOff x="0" y="-4550"/>
              <a:chExt cx="9143835" cy="5152509"/>
            </a:xfrm>
          </p:grpSpPr>
          <p:sp>
            <p:nvSpPr>
              <p:cNvPr id="1103" name="Google Shape;1103;p14"/>
              <p:cNvSpPr/>
              <p:nvPr/>
            </p:nvSpPr>
            <p:spPr>
              <a:xfrm>
                <a:off x="573433" y="171299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4" name="Google Shape;1104;p14"/>
              <p:cNvSpPr/>
              <p:nvPr/>
            </p:nvSpPr>
            <p:spPr>
              <a:xfrm>
                <a:off x="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5" name="Google Shape;1105;p14"/>
              <p:cNvSpPr/>
              <p:nvPr/>
            </p:nvSpPr>
            <p:spPr>
              <a:xfrm>
                <a:off x="0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6" name="Google Shape;1106;p14"/>
              <p:cNvSpPr/>
              <p:nvPr/>
            </p:nvSpPr>
            <p:spPr>
              <a:xfrm>
                <a:off x="1720337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7" name="Google Shape;1107;p14"/>
              <p:cNvSpPr/>
              <p:nvPr/>
            </p:nvSpPr>
            <p:spPr>
              <a:xfrm>
                <a:off x="1146891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8" name="Google Shape;1108;p14"/>
              <p:cNvSpPr/>
              <p:nvPr/>
            </p:nvSpPr>
            <p:spPr>
              <a:xfrm>
                <a:off x="114689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09" name="Google Shape;1109;p14"/>
              <p:cNvSpPr/>
              <p:nvPr/>
            </p:nvSpPr>
            <p:spPr>
              <a:xfrm>
                <a:off x="2867228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0" name="Google Shape;1110;p14"/>
              <p:cNvSpPr/>
              <p:nvPr/>
            </p:nvSpPr>
            <p:spPr>
              <a:xfrm>
                <a:off x="2867228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1" name="Google Shape;1111;p14"/>
              <p:cNvSpPr/>
              <p:nvPr/>
            </p:nvSpPr>
            <p:spPr>
              <a:xfrm>
                <a:off x="2293783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2" name="Google Shape;1112;p14"/>
              <p:cNvSpPr/>
              <p:nvPr/>
            </p:nvSpPr>
            <p:spPr>
              <a:xfrm>
                <a:off x="4014120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3" name="Google Shape;1113;p14"/>
              <p:cNvSpPr/>
              <p:nvPr/>
            </p:nvSpPr>
            <p:spPr>
              <a:xfrm>
                <a:off x="3440674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4" name="Google Shape;1114;p14"/>
              <p:cNvSpPr/>
              <p:nvPr/>
            </p:nvSpPr>
            <p:spPr>
              <a:xfrm>
                <a:off x="3440674" y="2858018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5" name="Google Shape;1115;p14"/>
              <p:cNvSpPr/>
              <p:nvPr/>
            </p:nvSpPr>
            <p:spPr>
              <a:xfrm>
                <a:off x="514543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6" name="Google Shape;1116;p14"/>
              <p:cNvSpPr/>
              <p:nvPr/>
            </p:nvSpPr>
            <p:spPr>
              <a:xfrm>
                <a:off x="514543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7" name="Google Shape;1117;p14"/>
              <p:cNvSpPr/>
              <p:nvPr/>
            </p:nvSpPr>
            <p:spPr>
              <a:xfrm>
                <a:off x="4571990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8" name="Google Shape;1118;p14"/>
              <p:cNvSpPr/>
              <p:nvPr/>
            </p:nvSpPr>
            <p:spPr>
              <a:xfrm>
                <a:off x="6292327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9" name="Google Shape;1119;p14"/>
              <p:cNvSpPr/>
              <p:nvPr/>
            </p:nvSpPr>
            <p:spPr>
              <a:xfrm>
                <a:off x="5718882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0" name="Google Shape;1120;p14"/>
              <p:cNvSpPr/>
              <p:nvPr/>
            </p:nvSpPr>
            <p:spPr>
              <a:xfrm>
                <a:off x="7431431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1" name="Google Shape;1121;p14"/>
              <p:cNvSpPr/>
              <p:nvPr/>
            </p:nvSpPr>
            <p:spPr>
              <a:xfrm>
                <a:off x="743143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2" name="Google Shape;1122;p14"/>
              <p:cNvSpPr/>
              <p:nvPr/>
            </p:nvSpPr>
            <p:spPr>
              <a:xfrm>
                <a:off x="685798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3" name="Google Shape;1123;p14"/>
              <p:cNvSpPr/>
              <p:nvPr/>
            </p:nvSpPr>
            <p:spPr>
              <a:xfrm>
                <a:off x="685798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4" name="Google Shape;1124;p14"/>
              <p:cNvSpPr/>
              <p:nvPr/>
            </p:nvSpPr>
            <p:spPr>
              <a:xfrm>
                <a:off x="8570535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5" name="Google Shape;1125;p14"/>
              <p:cNvSpPr/>
              <p:nvPr/>
            </p:nvSpPr>
            <p:spPr>
              <a:xfrm>
                <a:off x="799709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6" name="Google Shape;1126;p14"/>
              <p:cNvSpPr/>
              <p:nvPr/>
            </p:nvSpPr>
            <p:spPr>
              <a:xfrm>
                <a:off x="7997090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27" name="Google Shape;1127;p14"/>
            <p:cNvGrpSpPr/>
            <p:nvPr/>
          </p:nvGrpSpPr>
          <p:grpSpPr>
            <a:xfrm>
              <a:off x="0" y="2580975"/>
              <a:ext cx="4588377" cy="2585529"/>
              <a:chOff x="0" y="-4550"/>
              <a:chExt cx="9143835" cy="5152509"/>
            </a:xfrm>
          </p:grpSpPr>
          <p:sp>
            <p:nvSpPr>
              <p:cNvPr id="1128" name="Google Shape;1128;p14"/>
              <p:cNvSpPr/>
              <p:nvPr/>
            </p:nvSpPr>
            <p:spPr>
              <a:xfrm>
                <a:off x="573433" y="171299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9" name="Google Shape;1129;p14"/>
              <p:cNvSpPr/>
              <p:nvPr/>
            </p:nvSpPr>
            <p:spPr>
              <a:xfrm>
                <a:off x="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0" name="Google Shape;1130;p14"/>
              <p:cNvSpPr/>
              <p:nvPr/>
            </p:nvSpPr>
            <p:spPr>
              <a:xfrm>
                <a:off x="0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1" name="Google Shape;1131;p14"/>
              <p:cNvSpPr/>
              <p:nvPr/>
            </p:nvSpPr>
            <p:spPr>
              <a:xfrm>
                <a:off x="1720337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2" name="Google Shape;1132;p14"/>
              <p:cNvSpPr/>
              <p:nvPr/>
            </p:nvSpPr>
            <p:spPr>
              <a:xfrm>
                <a:off x="1146891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3" name="Google Shape;1133;p14"/>
              <p:cNvSpPr/>
              <p:nvPr/>
            </p:nvSpPr>
            <p:spPr>
              <a:xfrm>
                <a:off x="114689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4" name="Google Shape;1134;p14"/>
              <p:cNvSpPr/>
              <p:nvPr/>
            </p:nvSpPr>
            <p:spPr>
              <a:xfrm>
                <a:off x="2867228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5" name="Google Shape;1135;p14"/>
              <p:cNvSpPr/>
              <p:nvPr/>
            </p:nvSpPr>
            <p:spPr>
              <a:xfrm>
                <a:off x="2867228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6" name="Google Shape;1136;p14"/>
              <p:cNvSpPr/>
              <p:nvPr/>
            </p:nvSpPr>
            <p:spPr>
              <a:xfrm>
                <a:off x="2293783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7" name="Google Shape;1137;p14"/>
              <p:cNvSpPr/>
              <p:nvPr/>
            </p:nvSpPr>
            <p:spPr>
              <a:xfrm>
                <a:off x="4014120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8" name="Google Shape;1138;p14"/>
              <p:cNvSpPr/>
              <p:nvPr/>
            </p:nvSpPr>
            <p:spPr>
              <a:xfrm>
                <a:off x="3440674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9" name="Google Shape;1139;p14"/>
              <p:cNvSpPr/>
              <p:nvPr/>
            </p:nvSpPr>
            <p:spPr>
              <a:xfrm>
                <a:off x="3440674" y="2858018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0" name="Google Shape;1140;p14"/>
              <p:cNvSpPr/>
              <p:nvPr/>
            </p:nvSpPr>
            <p:spPr>
              <a:xfrm>
                <a:off x="514543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1" name="Google Shape;1141;p14"/>
              <p:cNvSpPr/>
              <p:nvPr/>
            </p:nvSpPr>
            <p:spPr>
              <a:xfrm>
                <a:off x="514543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2" name="Google Shape;1142;p14"/>
              <p:cNvSpPr/>
              <p:nvPr/>
            </p:nvSpPr>
            <p:spPr>
              <a:xfrm>
                <a:off x="4571990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3" name="Google Shape;1143;p14"/>
              <p:cNvSpPr/>
              <p:nvPr/>
            </p:nvSpPr>
            <p:spPr>
              <a:xfrm>
                <a:off x="6292327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4" name="Google Shape;1144;p14"/>
              <p:cNvSpPr/>
              <p:nvPr/>
            </p:nvSpPr>
            <p:spPr>
              <a:xfrm>
                <a:off x="5718882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5" name="Google Shape;1145;p14"/>
              <p:cNvSpPr/>
              <p:nvPr/>
            </p:nvSpPr>
            <p:spPr>
              <a:xfrm>
                <a:off x="7431431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6" name="Google Shape;1146;p14"/>
              <p:cNvSpPr/>
              <p:nvPr/>
            </p:nvSpPr>
            <p:spPr>
              <a:xfrm>
                <a:off x="743143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7" name="Google Shape;1147;p14"/>
              <p:cNvSpPr/>
              <p:nvPr/>
            </p:nvSpPr>
            <p:spPr>
              <a:xfrm>
                <a:off x="685798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8" name="Google Shape;1148;p14"/>
              <p:cNvSpPr/>
              <p:nvPr/>
            </p:nvSpPr>
            <p:spPr>
              <a:xfrm>
                <a:off x="685798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9" name="Google Shape;1149;p14"/>
              <p:cNvSpPr/>
              <p:nvPr/>
            </p:nvSpPr>
            <p:spPr>
              <a:xfrm>
                <a:off x="8570535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0" name="Google Shape;1150;p14"/>
              <p:cNvSpPr/>
              <p:nvPr/>
            </p:nvSpPr>
            <p:spPr>
              <a:xfrm>
                <a:off x="799709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1" name="Google Shape;1151;p14"/>
              <p:cNvSpPr/>
              <p:nvPr/>
            </p:nvSpPr>
            <p:spPr>
              <a:xfrm>
                <a:off x="7997090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152" name="Google Shape;1152;p14"/>
            <p:cNvGrpSpPr/>
            <p:nvPr/>
          </p:nvGrpSpPr>
          <p:grpSpPr>
            <a:xfrm flipH="1" rot="10800000">
              <a:off x="4588375" y="2580975"/>
              <a:ext cx="4588377" cy="2585529"/>
              <a:chOff x="0" y="-4550"/>
              <a:chExt cx="9143835" cy="5152509"/>
            </a:xfrm>
          </p:grpSpPr>
          <p:sp>
            <p:nvSpPr>
              <p:cNvPr id="1153" name="Google Shape;1153;p14"/>
              <p:cNvSpPr/>
              <p:nvPr/>
            </p:nvSpPr>
            <p:spPr>
              <a:xfrm>
                <a:off x="573433" y="171299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4" name="Google Shape;1154;p14"/>
              <p:cNvSpPr/>
              <p:nvPr/>
            </p:nvSpPr>
            <p:spPr>
              <a:xfrm>
                <a:off x="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5" name="Google Shape;1155;p14"/>
              <p:cNvSpPr/>
              <p:nvPr/>
            </p:nvSpPr>
            <p:spPr>
              <a:xfrm>
                <a:off x="0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6" name="Google Shape;1156;p14"/>
              <p:cNvSpPr/>
              <p:nvPr/>
            </p:nvSpPr>
            <p:spPr>
              <a:xfrm>
                <a:off x="1720337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7" name="Google Shape;1157;p14"/>
              <p:cNvSpPr/>
              <p:nvPr/>
            </p:nvSpPr>
            <p:spPr>
              <a:xfrm>
                <a:off x="1146891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8" name="Google Shape;1158;p14"/>
              <p:cNvSpPr/>
              <p:nvPr/>
            </p:nvSpPr>
            <p:spPr>
              <a:xfrm>
                <a:off x="114689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9" name="Google Shape;1159;p14"/>
              <p:cNvSpPr/>
              <p:nvPr/>
            </p:nvSpPr>
            <p:spPr>
              <a:xfrm>
                <a:off x="2867228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0" name="Google Shape;1160;p14"/>
              <p:cNvSpPr/>
              <p:nvPr/>
            </p:nvSpPr>
            <p:spPr>
              <a:xfrm>
                <a:off x="2867228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1" name="Google Shape;1161;p14"/>
              <p:cNvSpPr/>
              <p:nvPr/>
            </p:nvSpPr>
            <p:spPr>
              <a:xfrm>
                <a:off x="2293783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2" name="Google Shape;1162;p14"/>
              <p:cNvSpPr/>
              <p:nvPr/>
            </p:nvSpPr>
            <p:spPr>
              <a:xfrm>
                <a:off x="4014120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3" name="Google Shape;1163;p14"/>
              <p:cNvSpPr/>
              <p:nvPr/>
            </p:nvSpPr>
            <p:spPr>
              <a:xfrm>
                <a:off x="3440674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4" name="Google Shape;1164;p14"/>
              <p:cNvSpPr/>
              <p:nvPr/>
            </p:nvSpPr>
            <p:spPr>
              <a:xfrm>
                <a:off x="3440674" y="2858018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5" name="Google Shape;1165;p14"/>
              <p:cNvSpPr/>
              <p:nvPr/>
            </p:nvSpPr>
            <p:spPr>
              <a:xfrm>
                <a:off x="514543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6" name="Google Shape;1166;p14"/>
              <p:cNvSpPr/>
              <p:nvPr/>
            </p:nvSpPr>
            <p:spPr>
              <a:xfrm>
                <a:off x="514543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7" name="Google Shape;1167;p14"/>
              <p:cNvSpPr/>
              <p:nvPr/>
            </p:nvSpPr>
            <p:spPr>
              <a:xfrm>
                <a:off x="4571990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8" name="Google Shape;1168;p14"/>
              <p:cNvSpPr/>
              <p:nvPr/>
            </p:nvSpPr>
            <p:spPr>
              <a:xfrm>
                <a:off x="6292327" y="3430531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9" name="Google Shape;1169;p14"/>
              <p:cNvSpPr/>
              <p:nvPr/>
            </p:nvSpPr>
            <p:spPr>
              <a:xfrm>
                <a:off x="5718882" y="4003045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0" name="Google Shape;1170;p14"/>
              <p:cNvSpPr/>
              <p:nvPr/>
            </p:nvSpPr>
            <p:spPr>
              <a:xfrm>
                <a:off x="7431431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1" name="Google Shape;1171;p14"/>
              <p:cNvSpPr/>
              <p:nvPr/>
            </p:nvSpPr>
            <p:spPr>
              <a:xfrm>
                <a:off x="7431431" y="4575559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2" name="Google Shape;1172;p14"/>
              <p:cNvSpPr/>
              <p:nvPr/>
            </p:nvSpPr>
            <p:spPr>
              <a:xfrm>
                <a:off x="6857986" y="56796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3" name="Google Shape;1173;p14"/>
              <p:cNvSpPr/>
              <p:nvPr/>
            </p:nvSpPr>
            <p:spPr>
              <a:xfrm>
                <a:off x="6857986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4" name="Google Shape;1174;p14"/>
              <p:cNvSpPr/>
              <p:nvPr/>
            </p:nvSpPr>
            <p:spPr>
              <a:xfrm>
                <a:off x="8570535" y="1140477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5" name="Google Shape;1175;p14"/>
              <p:cNvSpPr/>
              <p:nvPr/>
            </p:nvSpPr>
            <p:spPr>
              <a:xfrm>
                <a:off x="7997090" y="-4550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6" name="Google Shape;1176;p14"/>
              <p:cNvSpPr/>
              <p:nvPr/>
            </p:nvSpPr>
            <p:spPr>
              <a:xfrm>
                <a:off x="7997090" y="2285504"/>
                <a:ext cx="573300" cy="572400"/>
              </a:xfrm>
              <a:prstGeom prst="rect">
                <a:avLst/>
              </a:prstGeom>
              <a:solidFill>
                <a:srgbClr val="DFE954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177" name="Google Shape;1177;p14"/>
          <p:cNvGrpSpPr/>
          <p:nvPr/>
        </p:nvGrpSpPr>
        <p:grpSpPr>
          <a:xfrm>
            <a:off x="0" y="-4550"/>
            <a:ext cx="9176752" cy="5171054"/>
            <a:chOff x="0" y="-4550"/>
            <a:chExt cx="9176752" cy="5171054"/>
          </a:xfrm>
        </p:grpSpPr>
        <p:grpSp>
          <p:nvGrpSpPr>
            <p:cNvPr id="1178" name="Google Shape;1178;p14"/>
            <p:cNvGrpSpPr/>
            <p:nvPr/>
          </p:nvGrpSpPr>
          <p:grpSpPr>
            <a:xfrm>
              <a:off x="0" y="-4550"/>
              <a:ext cx="4588377" cy="2585529"/>
              <a:chOff x="0" y="-4550"/>
              <a:chExt cx="9143835" cy="5152509"/>
            </a:xfrm>
          </p:grpSpPr>
          <p:sp>
            <p:nvSpPr>
              <p:cNvPr id="1179" name="Google Shape;1179;p14"/>
              <p:cNvSpPr/>
              <p:nvPr/>
            </p:nvSpPr>
            <p:spPr>
              <a:xfrm>
                <a:off x="743143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0" name="Google Shape;1180;p14"/>
              <p:cNvSpPr/>
              <p:nvPr/>
            </p:nvSpPr>
            <p:spPr>
              <a:xfrm>
                <a:off x="573433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1" name="Google Shape;1181;p14"/>
              <p:cNvSpPr/>
              <p:nvPr/>
            </p:nvSpPr>
            <p:spPr>
              <a:xfrm>
                <a:off x="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2" name="Google Shape;1182;p14"/>
              <p:cNvSpPr/>
              <p:nvPr/>
            </p:nvSpPr>
            <p:spPr>
              <a:xfrm>
                <a:off x="1720337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3" name="Google Shape;1183;p14"/>
              <p:cNvSpPr/>
              <p:nvPr/>
            </p:nvSpPr>
            <p:spPr>
              <a:xfrm>
                <a:off x="1720337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4" name="Google Shape;1184;p14"/>
              <p:cNvSpPr/>
              <p:nvPr/>
            </p:nvSpPr>
            <p:spPr>
              <a:xfrm>
                <a:off x="114689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5" name="Google Shape;1185;p14"/>
              <p:cNvSpPr/>
              <p:nvPr/>
            </p:nvSpPr>
            <p:spPr>
              <a:xfrm>
                <a:off x="2867228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6" name="Google Shape;1186;p14"/>
              <p:cNvSpPr/>
              <p:nvPr/>
            </p:nvSpPr>
            <p:spPr>
              <a:xfrm>
                <a:off x="2293783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7" name="Google Shape;1187;p14"/>
              <p:cNvSpPr/>
              <p:nvPr/>
            </p:nvSpPr>
            <p:spPr>
              <a:xfrm>
                <a:off x="2293783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8" name="Google Shape;1188;p14"/>
              <p:cNvSpPr/>
              <p:nvPr/>
            </p:nvSpPr>
            <p:spPr>
              <a:xfrm>
                <a:off x="4014120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9" name="Google Shape;1189;p14"/>
              <p:cNvSpPr/>
              <p:nvPr/>
            </p:nvSpPr>
            <p:spPr>
              <a:xfrm>
                <a:off x="3440674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0" name="Google Shape;1190;p14"/>
              <p:cNvSpPr/>
              <p:nvPr/>
            </p:nvSpPr>
            <p:spPr>
              <a:xfrm>
                <a:off x="5145436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1" name="Google Shape;1191;p14"/>
              <p:cNvSpPr/>
              <p:nvPr/>
            </p:nvSpPr>
            <p:spPr>
              <a:xfrm>
                <a:off x="5145436" y="171299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2" name="Google Shape;1192;p14"/>
              <p:cNvSpPr/>
              <p:nvPr/>
            </p:nvSpPr>
            <p:spPr>
              <a:xfrm>
                <a:off x="4571990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3" name="Google Shape;1193;p14"/>
              <p:cNvSpPr/>
              <p:nvPr/>
            </p:nvSpPr>
            <p:spPr>
              <a:xfrm>
                <a:off x="457199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4" name="Google Shape;1194;p14"/>
              <p:cNvSpPr/>
              <p:nvPr/>
            </p:nvSpPr>
            <p:spPr>
              <a:xfrm>
                <a:off x="6292327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5" name="Google Shape;1195;p14"/>
              <p:cNvSpPr/>
              <p:nvPr/>
            </p:nvSpPr>
            <p:spPr>
              <a:xfrm>
                <a:off x="6292327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6" name="Google Shape;1196;p14"/>
              <p:cNvSpPr/>
              <p:nvPr/>
            </p:nvSpPr>
            <p:spPr>
              <a:xfrm>
                <a:off x="5718882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7" name="Google Shape;1197;p14"/>
              <p:cNvSpPr/>
              <p:nvPr/>
            </p:nvSpPr>
            <p:spPr>
              <a:xfrm>
                <a:off x="7431431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8" name="Google Shape;1198;p14"/>
              <p:cNvSpPr/>
              <p:nvPr/>
            </p:nvSpPr>
            <p:spPr>
              <a:xfrm>
                <a:off x="7431431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9" name="Google Shape;1199;p14"/>
              <p:cNvSpPr/>
              <p:nvPr/>
            </p:nvSpPr>
            <p:spPr>
              <a:xfrm>
                <a:off x="6857986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0" name="Google Shape;1200;p14"/>
              <p:cNvSpPr/>
              <p:nvPr/>
            </p:nvSpPr>
            <p:spPr>
              <a:xfrm>
                <a:off x="8570535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1" name="Google Shape;1201;p14"/>
              <p:cNvSpPr/>
              <p:nvPr/>
            </p:nvSpPr>
            <p:spPr>
              <a:xfrm>
                <a:off x="8570535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2" name="Google Shape;1202;p14"/>
              <p:cNvSpPr/>
              <p:nvPr/>
            </p:nvSpPr>
            <p:spPr>
              <a:xfrm>
                <a:off x="7997090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3" name="Google Shape;1203;p14"/>
              <p:cNvSpPr/>
              <p:nvPr/>
            </p:nvSpPr>
            <p:spPr>
              <a:xfrm>
                <a:off x="7997090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04" name="Google Shape;1204;p14"/>
            <p:cNvGrpSpPr/>
            <p:nvPr/>
          </p:nvGrpSpPr>
          <p:grpSpPr>
            <a:xfrm rot="10800000">
              <a:off x="4588375" y="-4550"/>
              <a:ext cx="4588377" cy="2585529"/>
              <a:chOff x="0" y="-4550"/>
              <a:chExt cx="9143835" cy="5152509"/>
            </a:xfrm>
          </p:grpSpPr>
          <p:sp>
            <p:nvSpPr>
              <p:cNvPr id="1205" name="Google Shape;1205;p14"/>
              <p:cNvSpPr/>
              <p:nvPr/>
            </p:nvSpPr>
            <p:spPr>
              <a:xfrm>
                <a:off x="743143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6" name="Google Shape;1206;p14"/>
              <p:cNvSpPr/>
              <p:nvPr/>
            </p:nvSpPr>
            <p:spPr>
              <a:xfrm>
                <a:off x="573433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7" name="Google Shape;1207;p14"/>
              <p:cNvSpPr/>
              <p:nvPr/>
            </p:nvSpPr>
            <p:spPr>
              <a:xfrm>
                <a:off x="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8" name="Google Shape;1208;p14"/>
              <p:cNvSpPr/>
              <p:nvPr/>
            </p:nvSpPr>
            <p:spPr>
              <a:xfrm>
                <a:off x="1720337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9" name="Google Shape;1209;p14"/>
              <p:cNvSpPr/>
              <p:nvPr/>
            </p:nvSpPr>
            <p:spPr>
              <a:xfrm>
                <a:off x="1720337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0" name="Google Shape;1210;p14"/>
              <p:cNvSpPr/>
              <p:nvPr/>
            </p:nvSpPr>
            <p:spPr>
              <a:xfrm>
                <a:off x="114689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1" name="Google Shape;1211;p14"/>
              <p:cNvSpPr/>
              <p:nvPr/>
            </p:nvSpPr>
            <p:spPr>
              <a:xfrm>
                <a:off x="2867228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2" name="Google Shape;1212;p14"/>
              <p:cNvSpPr/>
              <p:nvPr/>
            </p:nvSpPr>
            <p:spPr>
              <a:xfrm>
                <a:off x="2293783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3" name="Google Shape;1213;p14"/>
              <p:cNvSpPr/>
              <p:nvPr/>
            </p:nvSpPr>
            <p:spPr>
              <a:xfrm>
                <a:off x="2293783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4" name="Google Shape;1214;p14"/>
              <p:cNvSpPr/>
              <p:nvPr/>
            </p:nvSpPr>
            <p:spPr>
              <a:xfrm>
                <a:off x="4014120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5" name="Google Shape;1215;p14"/>
              <p:cNvSpPr/>
              <p:nvPr/>
            </p:nvSpPr>
            <p:spPr>
              <a:xfrm>
                <a:off x="3440674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6" name="Google Shape;1216;p14"/>
              <p:cNvSpPr/>
              <p:nvPr/>
            </p:nvSpPr>
            <p:spPr>
              <a:xfrm>
                <a:off x="5145436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7" name="Google Shape;1217;p14"/>
              <p:cNvSpPr/>
              <p:nvPr/>
            </p:nvSpPr>
            <p:spPr>
              <a:xfrm>
                <a:off x="5145436" y="171299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8" name="Google Shape;1218;p14"/>
              <p:cNvSpPr/>
              <p:nvPr/>
            </p:nvSpPr>
            <p:spPr>
              <a:xfrm>
                <a:off x="4571990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9" name="Google Shape;1219;p14"/>
              <p:cNvSpPr/>
              <p:nvPr/>
            </p:nvSpPr>
            <p:spPr>
              <a:xfrm>
                <a:off x="457199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0" name="Google Shape;1220;p14"/>
              <p:cNvSpPr/>
              <p:nvPr/>
            </p:nvSpPr>
            <p:spPr>
              <a:xfrm>
                <a:off x="6292327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1" name="Google Shape;1221;p14"/>
              <p:cNvSpPr/>
              <p:nvPr/>
            </p:nvSpPr>
            <p:spPr>
              <a:xfrm>
                <a:off x="6292327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2" name="Google Shape;1222;p14"/>
              <p:cNvSpPr/>
              <p:nvPr/>
            </p:nvSpPr>
            <p:spPr>
              <a:xfrm>
                <a:off x="5718882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3" name="Google Shape;1223;p14"/>
              <p:cNvSpPr/>
              <p:nvPr/>
            </p:nvSpPr>
            <p:spPr>
              <a:xfrm>
                <a:off x="7431431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4" name="Google Shape;1224;p14"/>
              <p:cNvSpPr/>
              <p:nvPr/>
            </p:nvSpPr>
            <p:spPr>
              <a:xfrm>
                <a:off x="7431431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5" name="Google Shape;1225;p14"/>
              <p:cNvSpPr/>
              <p:nvPr/>
            </p:nvSpPr>
            <p:spPr>
              <a:xfrm>
                <a:off x="6857986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6" name="Google Shape;1226;p14"/>
              <p:cNvSpPr/>
              <p:nvPr/>
            </p:nvSpPr>
            <p:spPr>
              <a:xfrm>
                <a:off x="8570535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7" name="Google Shape;1227;p14"/>
              <p:cNvSpPr/>
              <p:nvPr/>
            </p:nvSpPr>
            <p:spPr>
              <a:xfrm>
                <a:off x="8570535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8" name="Google Shape;1228;p14"/>
              <p:cNvSpPr/>
              <p:nvPr/>
            </p:nvSpPr>
            <p:spPr>
              <a:xfrm>
                <a:off x="7997090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9" name="Google Shape;1229;p14"/>
              <p:cNvSpPr/>
              <p:nvPr/>
            </p:nvSpPr>
            <p:spPr>
              <a:xfrm>
                <a:off x="7997090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30" name="Google Shape;1230;p14"/>
            <p:cNvGrpSpPr/>
            <p:nvPr/>
          </p:nvGrpSpPr>
          <p:grpSpPr>
            <a:xfrm>
              <a:off x="0" y="2580975"/>
              <a:ext cx="4588377" cy="2585529"/>
              <a:chOff x="0" y="-4550"/>
              <a:chExt cx="9143835" cy="5152509"/>
            </a:xfrm>
          </p:grpSpPr>
          <p:sp>
            <p:nvSpPr>
              <p:cNvPr id="1231" name="Google Shape;1231;p14"/>
              <p:cNvSpPr/>
              <p:nvPr/>
            </p:nvSpPr>
            <p:spPr>
              <a:xfrm>
                <a:off x="743143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2" name="Google Shape;1232;p14"/>
              <p:cNvSpPr/>
              <p:nvPr/>
            </p:nvSpPr>
            <p:spPr>
              <a:xfrm>
                <a:off x="573433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3" name="Google Shape;1233;p14"/>
              <p:cNvSpPr/>
              <p:nvPr/>
            </p:nvSpPr>
            <p:spPr>
              <a:xfrm>
                <a:off x="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4" name="Google Shape;1234;p14"/>
              <p:cNvSpPr/>
              <p:nvPr/>
            </p:nvSpPr>
            <p:spPr>
              <a:xfrm>
                <a:off x="1720337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5" name="Google Shape;1235;p14"/>
              <p:cNvSpPr/>
              <p:nvPr/>
            </p:nvSpPr>
            <p:spPr>
              <a:xfrm>
                <a:off x="1720337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6" name="Google Shape;1236;p14"/>
              <p:cNvSpPr/>
              <p:nvPr/>
            </p:nvSpPr>
            <p:spPr>
              <a:xfrm>
                <a:off x="114689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7" name="Google Shape;1237;p14"/>
              <p:cNvSpPr/>
              <p:nvPr/>
            </p:nvSpPr>
            <p:spPr>
              <a:xfrm>
                <a:off x="2867228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8" name="Google Shape;1238;p14"/>
              <p:cNvSpPr/>
              <p:nvPr/>
            </p:nvSpPr>
            <p:spPr>
              <a:xfrm>
                <a:off x="2293783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9" name="Google Shape;1239;p14"/>
              <p:cNvSpPr/>
              <p:nvPr/>
            </p:nvSpPr>
            <p:spPr>
              <a:xfrm>
                <a:off x="2293783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0" name="Google Shape;1240;p14"/>
              <p:cNvSpPr/>
              <p:nvPr/>
            </p:nvSpPr>
            <p:spPr>
              <a:xfrm>
                <a:off x="4014120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1" name="Google Shape;1241;p14"/>
              <p:cNvSpPr/>
              <p:nvPr/>
            </p:nvSpPr>
            <p:spPr>
              <a:xfrm>
                <a:off x="3440674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2" name="Google Shape;1242;p14"/>
              <p:cNvSpPr/>
              <p:nvPr/>
            </p:nvSpPr>
            <p:spPr>
              <a:xfrm>
                <a:off x="5145436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3" name="Google Shape;1243;p14"/>
              <p:cNvSpPr/>
              <p:nvPr/>
            </p:nvSpPr>
            <p:spPr>
              <a:xfrm>
                <a:off x="5145436" y="171299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4" name="Google Shape;1244;p14"/>
              <p:cNvSpPr/>
              <p:nvPr/>
            </p:nvSpPr>
            <p:spPr>
              <a:xfrm>
                <a:off x="4571990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5" name="Google Shape;1245;p14"/>
              <p:cNvSpPr/>
              <p:nvPr/>
            </p:nvSpPr>
            <p:spPr>
              <a:xfrm>
                <a:off x="457199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6" name="Google Shape;1246;p14"/>
              <p:cNvSpPr/>
              <p:nvPr/>
            </p:nvSpPr>
            <p:spPr>
              <a:xfrm>
                <a:off x="6292327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7" name="Google Shape;1247;p14"/>
              <p:cNvSpPr/>
              <p:nvPr/>
            </p:nvSpPr>
            <p:spPr>
              <a:xfrm>
                <a:off x="6292327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8" name="Google Shape;1248;p14"/>
              <p:cNvSpPr/>
              <p:nvPr/>
            </p:nvSpPr>
            <p:spPr>
              <a:xfrm>
                <a:off x="5718882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9" name="Google Shape;1249;p14"/>
              <p:cNvSpPr/>
              <p:nvPr/>
            </p:nvSpPr>
            <p:spPr>
              <a:xfrm>
                <a:off x="7431431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0" name="Google Shape;1250;p14"/>
              <p:cNvSpPr/>
              <p:nvPr/>
            </p:nvSpPr>
            <p:spPr>
              <a:xfrm>
                <a:off x="7431431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1" name="Google Shape;1251;p14"/>
              <p:cNvSpPr/>
              <p:nvPr/>
            </p:nvSpPr>
            <p:spPr>
              <a:xfrm>
                <a:off x="6857986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2" name="Google Shape;1252;p14"/>
              <p:cNvSpPr/>
              <p:nvPr/>
            </p:nvSpPr>
            <p:spPr>
              <a:xfrm>
                <a:off x="8570535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3" name="Google Shape;1253;p14"/>
              <p:cNvSpPr/>
              <p:nvPr/>
            </p:nvSpPr>
            <p:spPr>
              <a:xfrm>
                <a:off x="8570535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4" name="Google Shape;1254;p14"/>
              <p:cNvSpPr/>
              <p:nvPr/>
            </p:nvSpPr>
            <p:spPr>
              <a:xfrm>
                <a:off x="7997090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5" name="Google Shape;1255;p14"/>
              <p:cNvSpPr/>
              <p:nvPr/>
            </p:nvSpPr>
            <p:spPr>
              <a:xfrm>
                <a:off x="7997090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256" name="Google Shape;1256;p14"/>
            <p:cNvGrpSpPr/>
            <p:nvPr/>
          </p:nvGrpSpPr>
          <p:grpSpPr>
            <a:xfrm flipH="1" rot="10800000">
              <a:off x="4588375" y="2580975"/>
              <a:ext cx="4588377" cy="2585529"/>
              <a:chOff x="0" y="-4550"/>
              <a:chExt cx="9143835" cy="5152509"/>
            </a:xfrm>
          </p:grpSpPr>
          <p:sp>
            <p:nvSpPr>
              <p:cNvPr id="1257" name="Google Shape;1257;p14"/>
              <p:cNvSpPr/>
              <p:nvPr/>
            </p:nvSpPr>
            <p:spPr>
              <a:xfrm>
                <a:off x="743143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8" name="Google Shape;1258;p14"/>
              <p:cNvSpPr/>
              <p:nvPr/>
            </p:nvSpPr>
            <p:spPr>
              <a:xfrm>
                <a:off x="573433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9" name="Google Shape;1259;p14"/>
              <p:cNvSpPr/>
              <p:nvPr/>
            </p:nvSpPr>
            <p:spPr>
              <a:xfrm>
                <a:off x="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0" name="Google Shape;1260;p14"/>
              <p:cNvSpPr/>
              <p:nvPr/>
            </p:nvSpPr>
            <p:spPr>
              <a:xfrm>
                <a:off x="1720337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1" name="Google Shape;1261;p14"/>
              <p:cNvSpPr/>
              <p:nvPr/>
            </p:nvSpPr>
            <p:spPr>
              <a:xfrm>
                <a:off x="1720337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2" name="Google Shape;1262;p14"/>
              <p:cNvSpPr/>
              <p:nvPr/>
            </p:nvSpPr>
            <p:spPr>
              <a:xfrm>
                <a:off x="1146891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3" name="Google Shape;1263;p14"/>
              <p:cNvSpPr/>
              <p:nvPr/>
            </p:nvSpPr>
            <p:spPr>
              <a:xfrm>
                <a:off x="2867228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4" name="Google Shape;1264;p14"/>
              <p:cNvSpPr/>
              <p:nvPr/>
            </p:nvSpPr>
            <p:spPr>
              <a:xfrm>
                <a:off x="2293783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5" name="Google Shape;1265;p14"/>
              <p:cNvSpPr/>
              <p:nvPr/>
            </p:nvSpPr>
            <p:spPr>
              <a:xfrm>
                <a:off x="2293783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6" name="Google Shape;1266;p14"/>
              <p:cNvSpPr/>
              <p:nvPr/>
            </p:nvSpPr>
            <p:spPr>
              <a:xfrm>
                <a:off x="4014120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7" name="Google Shape;1267;p14"/>
              <p:cNvSpPr/>
              <p:nvPr/>
            </p:nvSpPr>
            <p:spPr>
              <a:xfrm>
                <a:off x="3440674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8" name="Google Shape;1268;p14"/>
              <p:cNvSpPr/>
              <p:nvPr/>
            </p:nvSpPr>
            <p:spPr>
              <a:xfrm>
                <a:off x="5145436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9" name="Google Shape;1269;p14"/>
              <p:cNvSpPr/>
              <p:nvPr/>
            </p:nvSpPr>
            <p:spPr>
              <a:xfrm>
                <a:off x="5145436" y="171299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0" name="Google Shape;1270;p14"/>
              <p:cNvSpPr/>
              <p:nvPr/>
            </p:nvSpPr>
            <p:spPr>
              <a:xfrm>
                <a:off x="4571990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1" name="Google Shape;1271;p14"/>
              <p:cNvSpPr/>
              <p:nvPr/>
            </p:nvSpPr>
            <p:spPr>
              <a:xfrm>
                <a:off x="4571990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2" name="Google Shape;1272;p14"/>
              <p:cNvSpPr/>
              <p:nvPr/>
            </p:nvSpPr>
            <p:spPr>
              <a:xfrm>
                <a:off x="6292327" y="-4550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3" name="Google Shape;1273;p14"/>
              <p:cNvSpPr/>
              <p:nvPr/>
            </p:nvSpPr>
            <p:spPr>
              <a:xfrm>
                <a:off x="6292327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4" name="Google Shape;1274;p14"/>
              <p:cNvSpPr/>
              <p:nvPr/>
            </p:nvSpPr>
            <p:spPr>
              <a:xfrm>
                <a:off x="5718882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5" name="Google Shape;1275;p14"/>
              <p:cNvSpPr/>
              <p:nvPr/>
            </p:nvSpPr>
            <p:spPr>
              <a:xfrm>
                <a:off x="7431431" y="228550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6" name="Google Shape;1276;p14"/>
              <p:cNvSpPr/>
              <p:nvPr/>
            </p:nvSpPr>
            <p:spPr>
              <a:xfrm>
                <a:off x="7431431" y="3430531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7" name="Google Shape;1277;p14"/>
              <p:cNvSpPr/>
              <p:nvPr/>
            </p:nvSpPr>
            <p:spPr>
              <a:xfrm>
                <a:off x="6857986" y="4003045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8" name="Google Shape;1278;p14"/>
              <p:cNvSpPr/>
              <p:nvPr/>
            </p:nvSpPr>
            <p:spPr>
              <a:xfrm>
                <a:off x="8570535" y="567964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9" name="Google Shape;1279;p14"/>
              <p:cNvSpPr/>
              <p:nvPr/>
            </p:nvSpPr>
            <p:spPr>
              <a:xfrm>
                <a:off x="8570535" y="4575559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0" name="Google Shape;1280;p14"/>
              <p:cNvSpPr/>
              <p:nvPr/>
            </p:nvSpPr>
            <p:spPr>
              <a:xfrm>
                <a:off x="7997090" y="1140477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1" name="Google Shape;1281;p14"/>
              <p:cNvSpPr/>
              <p:nvPr/>
            </p:nvSpPr>
            <p:spPr>
              <a:xfrm>
                <a:off x="7997090" y="2858018"/>
                <a:ext cx="573300" cy="572400"/>
              </a:xfrm>
              <a:prstGeom prst="rect">
                <a:avLst/>
              </a:prstGeom>
              <a:solidFill>
                <a:srgbClr val="50B883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282" name="Google Shape;1282;p14"/>
          <p:cNvGrpSpPr/>
          <p:nvPr/>
        </p:nvGrpSpPr>
        <p:grpSpPr>
          <a:xfrm>
            <a:off x="0" y="-4550"/>
            <a:ext cx="9176752" cy="5171054"/>
            <a:chOff x="0" y="-4550"/>
            <a:chExt cx="9176752" cy="5171054"/>
          </a:xfrm>
        </p:grpSpPr>
        <p:grpSp>
          <p:nvGrpSpPr>
            <p:cNvPr id="1283" name="Google Shape;1283;p14"/>
            <p:cNvGrpSpPr/>
            <p:nvPr/>
          </p:nvGrpSpPr>
          <p:grpSpPr>
            <a:xfrm>
              <a:off x="0" y="-4550"/>
              <a:ext cx="4588377" cy="2585529"/>
              <a:chOff x="0" y="-4550"/>
              <a:chExt cx="9143835" cy="5152509"/>
            </a:xfrm>
          </p:grpSpPr>
          <p:sp>
            <p:nvSpPr>
              <p:cNvPr id="1284" name="Google Shape;1284;p14"/>
              <p:cNvSpPr/>
              <p:nvPr/>
            </p:nvSpPr>
            <p:spPr>
              <a:xfrm>
                <a:off x="57343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5" name="Google Shape;1285;p14"/>
              <p:cNvSpPr/>
              <p:nvPr/>
            </p:nvSpPr>
            <p:spPr>
              <a:xfrm>
                <a:off x="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6" name="Google Shape;1286;p14"/>
              <p:cNvSpPr/>
              <p:nvPr/>
            </p:nvSpPr>
            <p:spPr>
              <a:xfrm>
                <a:off x="0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7" name="Google Shape;1287;p14"/>
              <p:cNvSpPr/>
              <p:nvPr/>
            </p:nvSpPr>
            <p:spPr>
              <a:xfrm>
                <a:off x="1720337" y="1140477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8" name="Google Shape;1288;p14"/>
              <p:cNvSpPr/>
              <p:nvPr/>
            </p:nvSpPr>
            <p:spPr>
              <a:xfrm>
                <a:off x="1146891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9" name="Google Shape;1289;p14"/>
              <p:cNvSpPr/>
              <p:nvPr/>
            </p:nvSpPr>
            <p:spPr>
              <a:xfrm>
                <a:off x="229378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0" name="Google Shape;1290;p14"/>
              <p:cNvSpPr/>
              <p:nvPr/>
            </p:nvSpPr>
            <p:spPr>
              <a:xfrm>
                <a:off x="2293783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1" name="Google Shape;1291;p14"/>
              <p:cNvSpPr/>
              <p:nvPr/>
            </p:nvSpPr>
            <p:spPr>
              <a:xfrm>
                <a:off x="4014120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2" name="Google Shape;1292;p14"/>
              <p:cNvSpPr/>
              <p:nvPr/>
            </p:nvSpPr>
            <p:spPr>
              <a:xfrm>
                <a:off x="401412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3" name="Google Shape;1293;p14"/>
              <p:cNvSpPr/>
              <p:nvPr/>
            </p:nvSpPr>
            <p:spPr>
              <a:xfrm>
                <a:off x="3440674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4" name="Google Shape;1294;p14"/>
              <p:cNvSpPr/>
              <p:nvPr/>
            </p:nvSpPr>
            <p:spPr>
              <a:xfrm>
                <a:off x="3440674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5" name="Google Shape;1295;p14"/>
              <p:cNvSpPr/>
              <p:nvPr/>
            </p:nvSpPr>
            <p:spPr>
              <a:xfrm>
                <a:off x="5145436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6" name="Google Shape;1296;p14"/>
              <p:cNvSpPr/>
              <p:nvPr/>
            </p:nvSpPr>
            <p:spPr>
              <a:xfrm>
                <a:off x="514543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7" name="Google Shape;1297;p14"/>
              <p:cNvSpPr/>
              <p:nvPr/>
            </p:nvSpPr>
            <p:spPr>
              <a:xfrm>
                <a:off x="4571990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8" name="Google Shape;1298;p14"/>
              <p:cNvSpPr/>
              <p:nvPr/>
            </p:nvSpPr>
            <p:spPr>
              <a:xfrm>
                <a:off x="6292327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9" name="Google Shape;1299;p14"/>
              <p:cNvSpPr/>
              <p:nvPr/>
            </p:nvSpPr>
            <p:spPr>
              <a:xfrm>
                <a:off x="5718882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0" name="Google Shape;1300;p14"/>
              <p:cNvSpPr/>
              <p:nvPr/>
            </p:nvSpPr>
            <p:spPr>
              <a:xfrm>
                <a:off x="7431431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1" name="Google Shape;1301;p14"/>
              <p:cNvSpPr/>
              <p:nvPr/>
            </p:nvSpPr>
            <p:spPr>
              <a:xfrm>
                <a:off x="6857986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2" name="Google Shape;1302;p14"/>
              <p:cNvSpPr/>
              <p:nvPr/>
            </p:nvSpPr>
            <p:spPr>
              <a:xfrm>
                <a:off x="685798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3" name="Google Shape;1303;p14"/>
              <p:cNvSpPr/>
              <p:nvPr/>
            </p:nvSpPr>
            <p:spPr>
              <a:xfrm>
                <a:off x="8570535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4" name="Google Shape;1304;p14"/>
              <p:cNvSpPr/>
              <p:nvPr/>
            </p:nvSpPr>
            <p:spPr>
              <a:xfrm>
                <a:off x="8570535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5" name="Google Shape;1305;p14"/>
              <p:cNvSpPr/>
              <p:nvPr/>
            </p:nvSpPr>
            <p:spPr>
              <a:xfrm>
                <a:off x="7997090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6" name="Google Shape;1306;p14"/>
              <p:cNvSpPr/>
              <p:nvPr/>
            </p:nvSpPr>
            <p:spPr>
              <a:xfrm>
                <a:off x="7997090" y="4003045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07" name="Google Shape;1307;p14"/>
            <p:cNvGrpSpPr/>
            <p:nvPr/>
          </p:nvGrpSpPr>
          <p:grpSpPr>
            <a:xfrm rot="10800000">
              <a:off x="4588375" y="-4550"/>
              <a:ext cx="4588377" cy="2585529"/>
              <a:chOff x="0" y="-4550"/>
              <a:chExt cx="9143835" cy="5152509"/>
            </a:xfrm>
          </p:grpSpPr>
          <p:sp>
            <p:nvSpPr>
              <p:cNvPr id="1308" name="Google Shape;1308;p14"/>
              <p:cNvSpPr/>
              <p:nvPr/>
            </p:nvSpPr>
            <p:spPr>
              <a:xfrm>
                <a:off x="57343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9" name="Google Shape;1309;p14"/>
              <p:cNvSpPr/>
              <p:nvPr/>
            </p:nvSpPr>
            <p:spPr>
              <a:xfrm>
                <a:off x="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0" name="Google Shape;1310;p14"/>
              <p:cNvSpPr/>
              <p:nvPr/>
            </p:nvSpPr>
            <p:spPr>
              <a:xfrm>
                <a:off x="0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1" name="Google Shape;1311;p14"/>
              <p:cNvSpPr/>
              <p:nvPr/>
            </p:nvSpPr>
            <p:spPr>
              <a:xfrm>
                <a:off x="1720337" y="1140477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2" name="Google Shape;1312;p14"/>
              <p:cNvSpPr/>
              <p:nvPr/>
            </p:nvSpPr>
            <p:spPr>
              <a:xfrm>
                <a:off x="1146891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3" name="Google Shape;1313;p14"/>
              <p:cNvSpPr/>
              <p:nvPr/>
            </p:nvSpPr>
            <p:spPr>
              <a:xfrm>
                <a:off x="229378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4" name="Google Shape;1314;p14"/>
              <p:cNvSpPr/>
              <p:nvPr/>
            </p:nvSpPr>
            <p:spPr>
              <a:xfrm>
                <a:off x="2293783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5" name="Google Shape;1315;p14"/>
              <p:cNvSpPr/>
              <p:nvPr/>
            </p:nvSpPr>
            <p:spPr>
              <a:xfrm>
                <a:off x="4014120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6" name="Google Shape;1316;p14"/>
              <p:cNvSpPr/>
              <p:nvPr/>
            </p:nvSpPr>
            <p:spPr>
              <a:xfrm>
                <a:off x="401412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7" name="Google Shape;1317;p14"/>
              <p:cNvSpPr/>
              <p:nvPr/>
            </p:nvSpPr>
            <p:spPr>
              <a:xfrm>
                <a:off x="3440674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8" name="Google Shape;1318;p14"/>
              <p:cNvSpPr/>
              <p:nvPr/>
            </p:nvSpPr>
            <p:spPr>
              <a:xfrm>
                <a:off x="3440674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19" name="Google Shape;1319;p14"/>
              <p:cNvSpPr/>
              <p:nvPr/>
            </p:nvSpPr>
            <p:spPr>
              <a:xfrm>
                <a:off x="5145436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0" name="Google Shape;1320;p14"/>
              <p:cNvSpPr/>
              <p:nvPr/>
            </p:nvSpPr>
            <p:spPr>
              <a:xfrm>
                <a:off x="514543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1" name="Google Shape;1321;p14"/>
              <p:cNvSpPr/>
              <p:nvPr/>
            </p:nvSpPr>
            <p:spPr>
              <a:xfrm>
                <a:off x="4571990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2" name="Google Shape;1322;p14"/>
              <p:cNvSpPr/>
              <p:nvPr/>
            </p:nvSpPr>
            <p:spPr>
              <a:xfrm>
                <a:off x="6292327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3" name="Google Shape;1323;p14"/>
              <p:cNvSpPr/>
              <p:nvPr/>
            </p:nvSpPr>
            <p:spPr>
              <a:xfrm>
                <a:off x="5718882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4" name="Google Shape;1324;p14"/>
              <p:cNvSpPr/>
              <p:nvPr/>
            </p:nvSpPr>
            <p:spPr>
              <a:xfrm>
                <a:off x="7431431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5" name="Google Shape;1325;p14"/>
              <p:cNvSpPr/>
              <p:nvPr/>
            </p:nvSpPr>
            <p:spPr>
              <a:xfrm>
                <a:off x="6857986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6" name="Google Shape;1326;p14"/>
              <p:cNvSpPr/>
              <p:nvPr/>
            </p:nvSpPr>
            <p:spPr>
              <a:xfrm>
                <a:off x="685798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7" name="Google Shape;1327;p14"/>
              <p:cNvSpPr/>
              <p:nvPr/>
            </p:nvSpPr>
            <p:spPr>
              <a:xfrm>
                <a:off x="8570535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8" name="Google Shape;1328;p14"/>
              <p:cNvSpPr/>
              <p:nvPr/>
            </p:nvSpPr>
            <p:spPr>
              <a:xfrm>
                <a:off x="8570535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29" name="Google Shape;1329;p14"/>
              <p:cNvSpPr/>
              <p:nvPr/>
            </p:nvSpPr>
            <p:spPr>
              <a:xfrm>
                <a:off x="7997090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0" name="Google Shape;1330;p14"/>
              <p:cNvSpPr/>
              <p:nvPr/>
            </p:nvSpPr>
            <p:spPr>
              <a:xfrm>
                <a:off x="7997090" y="4003045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31" name="Google Shape;1331;p14"/>
            <p:cNvGrpSpPr/>
            <p:nvPr/>
          </p:nvGrpSpPr>
          <p:grpSpPr>
            <a:xfrm>
              <a:off x="0" y="2580975"/>
              <a:ext cx="4588377" cy="2585529"/>
              <a:chOff x="0" y="-4550"/>
              <a:chExt cx="9143835" cy="5152509"/>
            </a:xfrm>
          </p:grpSpPr>
          <p:sp>
            <p:nvSpPr>
              <p:cNvPr id="1332" name="Google Shape;1332;p14"/>
              <p:cNvSpPr/>
              <p:nvPr/>
            </p:nvSpPr>
            <p:spPr>
              <a:xfrm>
                <a:off x="57343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3" name="Google Shape;1333;p14"/>
              <p:cNvSpPr/>
              <p:nvPr/>
            </p:nvSpPr>
            <p:spPr>
              <a:xfrm>
                <a:off x="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4" name="Google Shape;1334;p14"/>
              <p:cNvSpPr/>
              <p:nvPr/>
            </p:nvSpPr>
            <p:spPr>
              <a:xfrm>
                <a:off x="0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5" name="Google Shape;1335;p14"/>
              <p:cNvSpPr/>
              <p:nvPr/>
            </p:nvSpPr>
            <p:spPr>
              <a:xfrm>
                <a:off x="1720337" y="1140477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6" name="Google Shape;1336;p14"/>
              <p:cNvSpPr/>
              <p:nvPr/>
            </p:nvSpPr>
            <p:spPr>
              <a:xfrm>
                <a:off x="1146891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7" name="Google Shape;1337;p14"/>
              <p:cNvSpPr/>
              <p:nvPr/>
            </p:nvSpPr>
            <p:spPr>
              <a:xfrm>
                <a:off x="229378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8" name="Google Shape;1338;p14"/>
              <p:cNvSpPr/>
              <p:nvPr/>
            </p:nvSpPr>
            <p:spPr>
              <a:xfrm>
                <a:off x="2293783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9" name="Google Shape;1339;p14"/>
              <p:cNvSpPr/>
              <p:nvPr/>
            </p:nvSpPr>
            <p:spPr>
              <a:xfrm>
                <a:off x="4014120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0" name="Google Shape;1340;p14"/>
              <p:cNvSpPr/>
              <p:nvPr/>
            </p:nvSpPr>
            <p:spPr>
              <a:xfrm>
                <a:off x="401412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1" name="Google Shape;1341;p14"/>
              <p:cNvSpPr/>
              <p:nvPr/>
            </p:nvSpPr>
            <p:spPr>
              <a:xfrm>
                <a:off x="3440674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2" name="Google Shape;1342;p14"/>
              <p:cNvSpPr/>
              <p:nvPr/>
            </p:nvSpPr>
            <p:spPr>
              <a:xfrm>
                <a:off x="3440674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3" name="Google Shape;1343;p14"/>
              <p:cNvSpPr/>
              <p:nvPr/>
            </p:nvSpPr>
            <p:spPr>
              <a:xfrm>
                <a:off x="5145436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4" name="Google Shape;1344;p14"/>
              <p:cNvSpPr/>
              <p:nvPr/>
            </p:nvSpPr>
            <p:spPr>
              <a:xfrm>
                <a:off x="514543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5" name="Google Shape;1345;p14"/>
              <p:cNvSpPr/>
              <p:nvPr/>
            </p:nvSpPr>
            <p:spPr>
              <a:xfrm>
                <a:off x="4571990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6" name="Google Shape;1346;p14"/>
              <p:cNvSpPr/>
              <p:nvPr/>
            </p:nvSpPr>
            <p:spPr>
              <a:xfrm>
                <a:off x="6292327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7" name="Google Shape;1347;p14"/>
              <p:cNvSpPr/>
              <p:nvPr/>
            </p:nvSpPr>
            <p:spPr>
              <a:xfrm>
                <a:off x="5718882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8" name="Google Shape;1348;p14"/>
              <p:cNvSpPr/>
              <p:nvPr/>
            </p:nvSpPr>
            <p:spPr>
              <a:xfrm>
                <a:off x="7431431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9" name="Google Shape;1349;p14"/>
              <p:cNvSpPr/>
              <p:nvPr/>
            </p:nvSpPr>
            <p:spPr>
              <a:xfrm>
                <a:off x="6857986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0" name="Google Shape;1350;p14"/>
              <p:cNvSpPr/>
              <p:nvPr/>
            </p:nvSpPr>
            <p:spPr>
              <a:xfrm>
                <a:off x="685798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1" name="Google Shape;1351;p14"/>
              <p:cNvSpPr/>
              <p:nvPr/>
            </p:nvSpPr>
            <p:spPr>
              <a:xfrm>
                <a:off x="8570535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2" name="Google Shape;1352;p14"/>
              <p:cNvSpPr/>
              <p:nvPr/>
            </p:nvSpPr>
            <p:spPr>
              <a:xfrm>
                <a:off x="8570535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3" name="Google Shape;1353;p14"/>
              <p:cNvSpPr/>
              <p:nvPr/>
            </p:nvSpPr>
            <p:spPr>
              <a:xfrm>
                <a:off x="7997090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4" name="Google Shape;1354;p14"/>
              <p:cNvSpPr/>
              <p:nvPr/>
            </p:nvSpPr>
            <p:spPr>
              <a:xfrm>
                <a:off x="7997090" y="4003045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355" name="Google Shape;1355;p14"/>
            <p:cNvGrpSpPr/>
            <p:nvPr/>
          </p:nvGrpSpPr>
          <p:grpSpPr>
            <a:xfrm flipH="1" rot="10800000">
              <a:off x="4588375" y="2580975"/>
              <a:ext cx="4588377" cy="2585529"/>
              <a:chOff x="0" y="-4550"/>
              <a:chExt cx="9143835" cy="5152509"/>
            </a:xfrm>
          </p:grpSpPr>
          <p:sp>
            <p:nvSpPr>
              <p:cNvPr id="1356" name="Google Shape;1356;p14"/>
              <p:cNvSpPr/>
              <p:nvPr/>
            </p:nvSpPr>
            <p:spPr>
              <a:xfrm>
                <a:off x="57343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7" name="Google Shape;1357;p14"/>
              <p:cNvSpPr/>
              <p:nvPr/>
            </p:nvSpPr>
            <p:spPr>
              <a:xfrm>
                <a:off x="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8" name="Google Shape;1358;p14"/>
              <p:cNvSpPr/>
              <p:nvPr/>
            </p:nvSpPr>
            <p:spPr>
              <a:xfrm>
                <a:off x="0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9" name="Google Shape;1359;p14"/>
              <p:cNvSpPr/>
              <p:nvPr/>
            </p:nvSpPr>
            <p:spPr>
              <a:xfrm>
                <a:off x="1720337" y="1140477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0" name="Google Shape;1360;p14"/>
              <p:cNvSpPr/>
              <p:nvPr/>
            </p:nvSpPr>
            <p:spPr>
              <a:xfrm>
                <a:off x="1146891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1" name="Google Shape;1361;p14"/>
              <p:cNvSpPr/>
              <p:nvPr/>
            </p:nvSpPr>
            <p:spPr>
              <a:xfrm>
                <a:off x="2293783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2" name="Google Shape;1362;p14"/>
              <p:cNvSpPr/>
              <p:nvPr/>
            </p:nvSpPr>
            <p:spPr>
              <a:xfrm>
                <a:off x="2293783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3" name="Google Shape;1363;p14"/>
              <p:cNvSpPr/>
              <p:nvPr/>
            </p:nvSpPr>
            <p:spPr>
              <a:xfrm>
                <a:off x="4014120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4" name="Google Shape;1364;p14"/>
              <p:cNvSpPr/>
              <p:nvPr/>
            </p:nvSpPr>
            <p:spPr>
              <a:xfrm>
                <a:off x="4014120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5" name="Google Shape;1365;p14"/>
              <p:cNvSpPr/>
              <p:nvPr/>
            </p:nvSpPr>
            <p:spPr>
              <a:xfrm>
                <a:off x="3440674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6" name="Google Shape;1366;p14"/>
              <p:cNvSpPr/>
              <p:nvPr/>
            </p:nvSpPr>
            <p:spPr>
              <a:xfrm>
                <a:off x="3440674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7" name="Google Shape;1367;p14"/>
              <p:cNvSpPr/>
              <p:nvPr/>
            </p:nvSpPr>
            <p:spPr>
              <a:xfrm>
                <a:off x="5145436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8" name="Google Shape;1368;p14"/>
              <p:cNvSpPr/>
              <p:nvPr/>
            </p:nvSpPr>
            <p:spPr>
              <a:xfrm>
                <a:off x="514543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9" name="Google Shape;1369;p14"/>
              <p:cNvSpPr/>
              <p:nvPr/>
            </p:nvSpPr>
            <p:spPr>
              <a:xfrm>
                <a:off x="4571990" y="228550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0" name="Google Shape;1370;p14"/>
              <p:cNvSpPr/>
              <p:nvPr/>
            </p:nvSpPr>
            <p:spPr>
              <a:xfrm>
                <a:off x="6292327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1" name="Google Shape;1371;p14"/>
              <p:cNvSpPr/>
              <p:nvPr/>
            </p:nvSpPr>
            <p:spPr>
              <a:xfrm>
                <a:off x="5718882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2" name="Google Shape;1372;p14"/>
              <p:cNvSpPr/>
              <p:nvPr/>
            </p:nvSpPr>
            <p:spPr>
              <a:xfrm>
                <a:off x="7431431" y="171299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3" name="Google Shape;1373;p14"/>
              <p:cNvSpPr/>
              <p:nvPr/>
            </p:nvSpPr>
            <p:spPr>
              <a:xfrm>
                <a:off x="6857986" y="2858018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4" name="Google Shape;1374;p14"/>
              <p:cNvSpPr/>
              <p:nvPr/>
            </p:nvSpPr>
            <p:spPr>
              <a:xfrm>
                <a:off x="6857986" y="4575559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5" name="Google Shape;1375;p14"/>
              <p:cNvSpPr/>
              <p:nvPr/>
            </p:nvSpPr>
            <p:spPr>
              <a:xfrm>
                <a:off x="8570535" y="-4550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6" name="Google Shape;1376;p14"/>
              <p:cNvSpPr/>
              <p:nvPr/>
            </p:nvSpPr>
            <p:spPr>
              <a:xfrm>
                <a:off x="8570535" y="3430531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7" name="Google Shape;1377;p14"/>
              <p:cNvSpPr/>
              <p:nvPr/>
            </p:nvSpPr>
            <p:spPr>
              <a:xfrm>
                <a:off x="7997090" y="567964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8" name="Google Shape;1378;p14"/>
              <p:cNvSpPr/>
              <p:nvPr/>
            </p:nvSpPr>
            <p:spPr>
              <a:xfrm>
                <a:off x="7997090" y="4003045"/>
                <a:ext cx="573300" cy="572400"/>
              </a:xfrm>
              <a:prstGeom prst="rect">
                <a:avLst/>
              </a:prstGeom>
              <a:solidFill>
                <a:srgbClr val="27868B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1379" name="Google Shape;1379;p14"/>
          <p:cNvGrpSpPr/>
          <p:nvPr/>
        </p:nvGrpSpPr>
        <p:grpSpPr>
          <a:xfrm>
            <a:off x="0" y="-4550"/>
            <a:ext cx="9176752" cy="5171054"/>
            <a:chOff x="0" y="-4550"/>
            <a:chExt cx="9176752" cy="5171054"/>
          </a:xfrm>
        </p:grpSpPr>
        <p:grpSp>
          <p:nvGrpSpPr>
            <p:cNvPr id="1380" name="Google Shape;1380;p14"/>
            <p:cNvGrpSpPr/>
            <p:nvPr/>
          </p:nvGrpSpPr>
          <p:grpSpPr>
            <a:xfrm>
              <a:off x="0" y="-4550"/>
              <a:ext cx="4588377" cy="2585529"/>
              <a:chOff x="0" y="-4550"/>
              <a:chExt cx="9143835" cy="5152509"/>
            </a:xfrm>
          </p:grpSpPr>
          <p:sp>
            <p:nvSpPr>
              <p:cNvPr id="1381" name="Google Shape;1381;p14"/>
              <p:cNvSpPr/>
              <p:nvPr/>
            </p:nvSpPr>
            <p:spPr>
              <a:xfrm>
                <a:off x="7997090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2" name="Google Shape;1382;p14"/>
              <p:cNvSpPr/>
              <p:nvPr/>
            </p:nvSpPr>
            <p:spPr>
              <a:xfrm>
                <a:off x="573433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3" name="Google Shape;1383;p14"/>
              <p:cNvSpPr/>
              <p:nvPr/>
            </p:nvSpPr>
            <p:spPr>
              <a:xfrm>
                <a:off x="573433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4" name="Google Shape;1384;p14"/>
              <p:cNvSpPr/>
              <p:nvPr/>
            </p:nvSpPr>
            <p:spPr>
              <a:xfrm>
                <a:off x="0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5" name="Google Shape;1385;p14"/>
              <p:cNvSpPr/>
              <p:nvPr/>
            </p:nvSpPr>
            <p:spPr>
              <a:xfrm>
                <a:off x="1720337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6" name="Google Shape;1386;p14"/>
              <p:cNvSpPr/>
              <p:nvPr/>
            </p:nvSpPr>
            <p:spPr>
              <a:xfrm>
                <a:off x="172033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7" name="Google Shape;1387;p14"/>
              <p:cNvSpPr/>
              <p:nvPr/>
            </p:nvSpPr>
            <p:spPr>
              <a:xfrm>
                <a:off x="1146891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8" name="Google Shape;1388;p14"/>
              <p:cNvSpPr/>
              <p:nvPr/>
            </p:nvSpPr>
            <p:spPr>
              <a:xfrm>
                <a:off x="2867228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9" name="Google Shape;1389;p14"/>
              <p:cNvSpPr/>
              <p:nvPr/>
            </p:nvSpPr>
            <p:spPr>
              <a:xfrm>
                <a:off x="2293783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0" name="Google Shape;1390;p14"/>
              <p:cNvSpPr/>
              <p:nvPr/>
            </p:nvSpPr>
            <p:spPr>
              <a:xfrm>
                <a:off x="2293783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1" name="Google Shape;1391;p14"/>
              <p:cNvSpPr/>
              <p:nvPr/>
            </p:nvSpPr>
            <p:spPr>
              <a:xfrm>
                <a:off x="4014120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2" name="Google Shape;1392;p14"/>
              <p:cNvSpPr/>
              <p:nvPr/>
            </p:nvSpPr>
            <p:spPr>
              <a:xfrm>
                <a:off x="3440674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3" name="Google Shape;1393;p14"/>
              <p:cNvSpPr/>
              <p:nvPr/>
            </p:nvSpPr>
            <p:spPr>
              <a:xfrm>
                <a:off x="3440674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4" name="Google Shape;1394;p14"/>
              <p:cNvSpPr/>
              <p:nvPr/>
            </p:nvSpPr>
            <p:spPr>
              <a:xfrm>
                <a:off x="5145436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5" name="Google Shape;1395;p14"/>
              <p:cNvSpPr/>
              <p:nvPr/>
            </p:nvSpPr>
            <p:spPr>
              <a:xfrm>
                <a:off x="45719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6" name="Google Shape;1396;p14"/>
              <p:cNvSpPr/>
              <p:nvPr/>
            </p:nvSpPr>
            <p:spPr>
              <a:xfrm>
                <a:off x="629232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7" name="Google Shape;1397;p14"/>
              <p:cNvSpPr/>
              <p:nvPr/>
            </p:nvSpPr>
            <p:spPr>
              <a:xfrm>
                <a:off x="5718882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8" name="Google Shape;1398;p14"/>
              <p:cNvSpPr/>
              <p:nvPr/>
            </p:nvSpPr>
            <p:spPr>
              <a:xfrm>
                <a:off x="7431431" y="56796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9" name="Google Shape;1399;p14"/>
              <p:cNvSpPr/>
              <p:nvPr/>
            </p:nvSpPr>
            <p:spPr>
              <a:xfrm>
                <a:off x="6857986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0" name="Google Shape;1400;p14"/>
              <p:cNvSpPr/>
              <p:nvPr/>
            </p:nvSpPr>
            <p:spPr>
              <a:xfrm>
                <a:off x="6857986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1" name="Google Shape;1401;p14"/>
              <p:cNvSpPr/>
              <p:nvPr/>
            </p:nvSpPr>
            <p:spPr>
              <a:xfrm>
                <a:off x="8570535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2" name="Google Shape;1402;p14"/>
              <p:cNvSpPr/>
              <p:nvPr/>
            </p:nvSpPr>
            <p:spPr>
              <a:xfrm>
                <a:off x="79970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3" name="Google Shape;1403;p14"/>
              <p:cNvSpPr/>
              <p:nvPr/>
            </p:nvSpPr>
            <p:spPr>
              <a:xfrm>
                <a:off x="4571990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04" name="Google Shape;1404;p14"/>
            <p:cNvGrpSpPr/>
            <p:nvPr/>
          </p:nvGrpSpPr>
          <p:grpSpPr>
            <a:xfrm rot="10800000">
              <a:off x="4588375" y="-4550"/>
              <a:ext cx="4588377" cy="2585529"/>
              <a:chOff x="0" y="-4550"/>
              <a:chExt cx="9143835" cy="5152509"/>
            </a:xfrm>
          </p:grpSpPr>
          <p:sp>
            <p:nvSpPr>
              <p:cNvPr id="1405" name="Google Shape;1405;p14"/>
              <p:cNvSpPr/>
              <p:nvPr/>
            </p:nvSpPr>
            <p:spPr>
              <a:xfrm>
                <a:off x="7997090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6" name="Google Shape;1406;p14"/>
              <p:cNvSpPr/>
              <p:nvPr/>
            </p:nvSpPr>
            <p:spPr>
              <a:xfrm>
                <a:off x="573433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7" name="Google Shape;1407;p14"/>
              <p:cNvSpPr/>
              <p:nvPr/>
            </p:nvSpPr>
            <p:spPr>
              <a:xfrm>
                <a:off x="573433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8" name="Google Shape;1408;p14"/>
              <p:cNvSpPr/>
              <p:nvPr/>
            </p:nvSpPr>
            <p:spPr>
              <a:xfrm>
                <a:off x="0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9" name="Google Shape;1409;p14"/>
              <p:cNvSpPr/>
              <p:nvPr/>
            </p:nvSpPr>
            <p:spPr>
              <a:xfrm>
                <a:off x="1720337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0" name="Google Shape;1410;p14"/>
              <p:cNvSpPr/>
              <p:nvPr/>
            </p:nvSpPr>
            <p:spPr>
              <a:xfrm>
                <a:off x="172033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1" name="Google Shape;1411;p14"/>
              <p:cNvSpPr/>
              <p:nvPr/>
            </p:nvSpPr>
            <p:spPr>
              <a:xfrm>
                <a:off x="1146891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2" name="Google Shape;1412;p14"/>
              <p:cNvSpPr/>
              <p:nvPr/>
            </p:nvSpPr>
            <p:spPr>
              <a:xfrm>
                <a:off x="2867228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3" name="Google Shape;1413;p14"/>
              <p:cNvSpPr/>
              <p:nvPr/>
            </p:nvSpPr>
            <p:spPr>
              <a:xfrm>
                <a:off x="2293783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4" name="Google Shape;1414;p14"/>
              <p:cNvSpPr/>
              <p:nvPr/>
            </p:nvSpPr>
            <p:spPr>
              <a:xfrm>
                <a:off x="2293783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5" name="Google Shape;1415;p14"/>
              <p:cNvSpPr/>
              <p:nvPr/>
            </p:nvSpPr>
            <p:spPr>
              <a:xfrm>
                <a:off x="4014120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6" name="Google Shape;1416;p14"/>
              <p:cNvSpPr/>
              <p:nvPr/>
            </p:nvSpPr>
            <p:spPr>
              <a:xfrm>
                <a:off x="3440674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7" name="Google Shape;1417;p14"/>
              <p:cNvSpPr/>
              <p:nvPr/>
            </p:nvSpPr>
            <p:spPr>
              <a:xfrm>
                <a:off x="3440674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8" name="Google Shape;1418;p14"/>
              <p:cNvSpPr/>
              <p:nvPr/>
            </p:nvSpPr>
            <p:spPr>
              <a:xfrm>
                <a:off x="5145436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9" name="Google Shape;1419;p14"/>
              <p:cNvSpPr/>
              <p:nvPr/>
            </p:nvSpPr>
            <p:spPr>
              <a:xfrm>
                <a:off x="45719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0" name="Google Shape;1420;p14"/>
              <p:cNvSpPr/>
              <p:nvPr/>
            </p:nvSpPr>
            <p:spPr>
              <a:xfrm>
                <a:off x="629232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1" name="Google Shape;1421;p14"/>
              <p:cNvSpPr/>
              <p:nvPr/>
            </p:nvSpPr>
            <p:spPr>
              <a:xfrm>
                <a:off x="5718882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2" name="Google Shape;1422;p14"/>
              <p:cNvSpPr/>
              <p:nvPr/>
            </p:nvSpPr>
            <p:spPr>
              <a:xfrm>
                <a:off x="7431431" y="56796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3" name="Google Shape;1423;p14"/>
              <p:cNvSpPr/>
              <p:nvPr/>
            </p:nvSpPr>
            <p:spPr>
              <a:xfrm>
                <a:off x="6857986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4" name="Google Shape;1424;p14"/>
              <p:cNvSpPr/>
              <p:nvPr/>
            </p:nvSpPr>
            <p:spPr>
              <a:xfrm>
                <a:off x="6857986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5" name="Google Shape;1425;p14"/>
              <p:cNvSpPr/>
              <p:nvPr/>
            </p:nvSpPr>
            <p:spPr>
              <a:xfrm>
                <a:off x="8570535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6" name="Google Shape;1426;p14"/>
              <p:cNvSpPr/>
              <p:nvPr/>
            </p:nvSpPr>
            <p:spPr>
              <a:xfrm>
                <a:off x="79970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7" name="Google Shape;1427;p14"/>
              <p:cNvSpPr/>
              <p:nvPr/>
            </p:nvSpPr>
            <p:spPr>
              <a:xfrm>
                <a:off x="4571990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28" name="Google Shape;1428;p14"/>
            <p:cNvGrpSpPr/>
            <p:nvPr/>
          </p:nvGrpSpPr>
          <p:grpSpPr>
            <a:xfrm>
              <a:off x="0" y="2580975"/>
              <a:ext cx="4588377" cy="2585529"/>
              <a:chOff x="0" y="-4550"/>
              <a:chExt cx="9143835" cy="5152509"/>
            </a:xfrm>
          </p:grpSpPr>
          <p:sp>
            <p:nvSpPr>
              <p:cNvPr id="1429" name="Google Shape;1429;p14"/>
              <p:cNvSpPr/>
              <p:nvPr/>
            </p:nvSpPr>
            <p:spPr>
              <a:xfrm>
                <a:off x="7997090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0" name="Google Shape;1430;p14"/>
              <p:cNvSpPr/>
              <p:nvPr/>
            </p:nvSpPr>
            <p:spPr>
              <a:xfrm>
                <a:off x="573433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1" name="Google Shape;1431;p14"/>
              <p:cNvSpPr/>
              <p:nvPr/>
            </p:nvSpPr>
            <p:spPr>
              <a:xfrm>
                <a:off x="573433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2" name="Google Shape;1432;p14"/>
              <p:cNvSpPr/>
              <p:nvPr/>
            </p:nvSpPr>
            <p:spPr>
              <a:xfrm>
                <a:off x="0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3" name="Google Shape;1433;p14"/>
              <p:cNvSpPr/>
              <p:nvPr/>
            </p:nvSpPr>
            <p:spPr>
              <a:xfrm>
                <a:off x="1720337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4" name="Google Shape;1434;p14"/>
              <p:cNvSpPr/>
              <p:nvPr/>
            </p:nvSpPr>
            <p:spPr>
              <a:xfrm>
                <a:off x="172033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5" name="Google Shape;1435;p14"/>
              <p:cNvSpPr/>
              <p:nvPr/>
            </p:nvSpPr>
            <p:spPr>
              <a:xfrm>
                <a:off x="1146891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6" name="Google Shape;1436;p14"/>
              <p:cNvSpPr/>
              <p:nvPr/>
            </p:nvSpPr>
            <p:spPr>
              <a:xfrm>
                <a:off x="2867228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7" name="Google Shape;1437;p14"/>
              <p:cNvSpPr/>
              <p:nvPr/>
            </p:nvSpPr>
            <p:spPr>
              <a:xfrm>
                <a:off x="2293783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8" name="Google Shape;1438;p14"/>
              <p:cNvSpPr/>
              <p:nvPr/>
            </p:nvSpPr>
            <p:spPr>
              <a:xfrm>
                <a:off x="2293783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9" name="Google Shape;1439;p14"/>
              <p:cNvSpPr/>
              <p:nvPr/>
            </p:nvSpPr>
            <p:spPr>
              <a:xfrm>
                <a:off x="4014120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0" name="Google Shape;1440;p14"/>
              <p:cNvSpPr/>
              <p:nvPr/>
            </p:nvSpPr>
            <p:spPr>
              <a:xfrm>
                <a:off x="3440674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1" name="Google Shape;1441;p14"/>
              <p:cNvSpPr/>
              <p:nvPr/>
            </p:nvSpPr>
            <p:spPr>
              <a:xfrm>
                <a:off x="3440674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2" name="Google Shape;1442;p14"/>
              <p:cNvSpPr/>
              <p:nvPr/>
            </p:nvSpPr>
            <p:spPr>
              <a:xfrm>
                <a:off x="5145436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3" name="Google Shape;1443;p14"/>
              <p:cNvSpPr/>
              <p:nvPr/>
            </p:nvSpPr>
            <p:spPr>
              <a:xfrm>
                <a:off x="45719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4" name="Google Shape;1444;p14"/>
              <p:cNvSpPr/>
              <p:nvPr/>
            </p:nvSpPr>
            <p:spPr>
              <a:xfrm>
                <a:off x="629232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5" name="Google Shape;1445;p14"/>
              <p:cNvSpPr/>
              <p:nvPr/>
            </p:nvSpPr>
            <p:spPr>
              <a:xfrm>
                <a:off x="5718882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6" name="Google Shape;1446;p14"/>
              <p:cNvSpPr/>
              <p:nvPr/>
            </p:nvSpPr>
            <p:spPr>
              <a:xfrm>
                <a:off x="7431431" y="56796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7" name="Google Shape;1447;p14"/>
              <p:cNvSpPr/>
              <p:nvPr/>
            </p:nvSpPr>
            <p:spPr>
              <a:xfrm>
                <a:off x="6857986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8" name="Google Shape;1448;p14"/>
              <p:cNvSpPr/>
              <p:nvPr/>
            </p:nvSpPr>
            <p:spPr>
              <a:xfrm>
                <a:off x="6857986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9" name="Google Shape;1449;p14"/>
              <p:cNvSpPr/>
              <p:nvPr/>
            </p:nvSpPr>
            <p:spPr>
              <a:xfrm>
                <a:off x="8570535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0" name="Google Shape;1450;p14"/>
              <p:cNvSpPr/>
              <p:nvPr/>
            </p:nvSpPr>
            <p:spPr>
              <a:xfrm>
                <a:off x="79970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1" name="Google Shape;1451;p14"/>
              <p:cNvSpPr/>
              <p:nvPr/>
            </p:nvSpPr>
            <p:spPr>
              <a:xfrm>
                <a:off x="4571990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52" name="Google Shape;1452;p14"/>
            <p:cNvGrpSpPr/>
            <p:nvPr/>
          </p:nvGrpSpPr>
          <p:grpSpPr>
            <a:xfrm flipH="1" rot="10800000">
              <a:off x="4588375" y="2580975"/>
              <a:ext cx="4588377" cy="2585529"/>
              <a:chOff x="0" y="-4550"/>
              <a:chExt cx="9143835" cy="5152509"/>
            </a:xfrm>
          </p:grpSpPr>
          <p:sp>
            <p:nvSpPr>
              <p:cNvPr id="1453" name="Google Shape;1453;p14"/>
              <p:cNvSpPr/>
              <p:nvPr/>
            </p:nvSpPr>
            <p:spPr>
              <a:xfrm>
                <a:off x="7997090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4" name="Google Shape;1454;p14"/>
              <p:cNvSpPr/>
              <p:nvPr/>
            </p:nvSpPr>
            <p:spPr>
              <a:xfrm>
                <a:off x="573433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5" name="Google Shape;1455;p14"/>
              <p:cNvSpPr/>
              <p:nvPr/>
            </p:nvSpPr>
            <p:spPr>
              <a:xfrm>
                <a:off x="573433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6" name="Google Shape;1456;p14"/>
              <p:cNvSpPr/>
              <p:nvPr/>
            </p:nvSpPr>
            <p:spPr>
              <a:xfrm>
                <a:off x="0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7" name="Google Shape;1457;p14"/>
              <p:cNvSpPr/>
              <p:nvPr/>
            </p:nvSpPr>
            <p:spPr>
              <a:xfrm>
                <a:off x="1720337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8" name="Google Shape;1458;p14"/>
              <p:cNvSpPr/>
              <p:nvPr/>
            </p:nvSpPr>
            <p:spPr>
              <a:xfrm>
                <a:off x="172033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59" name="Google Shape;1459;p14"/>
              <p:cNvSpPr/>
              <p:nvPr/>
            </p:nvSpPr>
            <p:spPr>
              <a:xfrm>
                <a:off x="1146891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0" name="Google Shape;1460;p14"/>
              <p:cNvSpPr/>
              <p:nvPr/>
            </p:nvSpPr>
            <p:spPr>
              <a:xfrm>
                <a:off x="2867228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1" name="Google Shape;1461;p14"/>
              <p:cNvSpPr/>
              <p:nvPr/>
            </p:nvSpPr>
            <p:spPr>
              <a:xfrm>
                <a:off x="2293783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2" name="Google Shape;1462;p14"/>
              <p:cNvSpPr/>
              <p:nvPr/>
            </p:nvSpPr>
            <p:spPr>
              <a:xfrm>
                <a:off x="2293783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3" name="Google Shape;1463;p14"/>
              <p:cNvSpPr/>
              <p:nvPr/>
            </p:nvSpPr>
            <p:spPr>
              <a:xfrm>
                <a:off x="4014120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4" name="Google Shape;1464;p14"/>
              <p:cNvSpPr/>
              <p:nvPr/>
            </p:nvSpPr>
            <p:spPr>
              <a:xfrm>
                <a:off x="3440674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5" name="Google Shape;1465;p14"/>
              <p:cNvSpPr/>
              <p:nvPr/>
            </p:nvSpPr>
            <p:spPr>
              <a:xfrm>
                <a:off x="3440674" y="4003045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6" name="Google Shape;1466;p14"/>
              <p:cNvSpPr/>
              <p:nvPr/>
            </p:nvSpPr>
            <p:spPr>
              <a:xfrm>
                <a:off x="5145436" y="2858018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7" name="Google Shape;1467;p14"/>
              <p:cNvSpPr/>
              <p:nvPr/>
            </p:nvSpPr>
            <p:spPr>
              <a:xfrm>
                <a:off x="45719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8" name="Google Shape;1468;p14"/>
              <p:cNvSpPr/>
              <p:nvPr/>
            </p:nvSpPr>
            <p:spPr>
              <a:xfrm>
                <a:off x="6292327" y="4575559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9" name="Google Shape;1469;p14"/>
              <p:cNvSpPr/>
              <p:nvPr/>
            </p:nvSpPr>
            <p:spPr>
              <a:xfrm>
                <a:off x="5718882" y="1140477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0" name="Google Shape;1470;p14"/>
              <p:cNvSpPr/>
              <p:nvPr/>
            </p:nvSpPr>
            <p:spPr>
              <a:xfrm>
                <a:off x="7431431" y="56796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1" name="Google Shape;1471;p14"/>
              <p:cNvSpPr/>
              <p:nvPr/>
            </p:nvSpPr>
            <p:spPr>
              <a:xfrm>
                <a:off x="6857986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2" name="Google Shape;1472;p14"/>
              <p:cNvSpPr/>
              <p:nvPr/>
            </p:nvSpPr>
            <p:spPr>
              <a:xfrm>
                <a:off x="6857986" y="171299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3" name="Google Shape;1473;p14"/>
              <p:cNvSpPr/>
              <p:nvPr/>
            </p:nvSpPr>
            <p:spPr>
              <a:xfrm>
                <a:off x="8570535" y="2285504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4" name="Google Shape;1474;p14"/>
              <p:cNvSpPr/>
              <p:nvPr/>
            </p:nvSpPr>
            <p:spPr>
              <a:xfrm>
                <a:off x="7997090" y="3430531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5" name="Google Shape;1475;p14"/>
              <p:cNvSpPr/>
              <p:nvPr/>
            </p:nvSpPr>
            <p:spPr>
              <a:xfrm>
                <a:off x="4571990" y="-4550"/>
                <a:ext cx="573300" cy="572400"/>
              </a:xfrm>
              <a:prstGeom prst="rect">
                <a:avLst/>
              </a:prstGeom>
              <a:solidFill>
                <a:srgbClr val="5FBBC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3"/>
          <p:cNvGrpSpPr/>
          <p:nvPr/>
        </p:nvGrpSpPr>
        <p:grpSpPr>
          <a:xfrm>
            <a:off x="4571990" y="1140477"/>
            <a:ext cx="4571845" cy="4007481"/>
            <a:chOff x="4571990" y="1140477"/>
            <a:chExt cx="4571845" cy="4007481"/>
          </a:xfrm>
        </p:grpSpPr>
        <p:sp>
          <p:nvSpPr>
            <p:cNvPr id="113" name="Google Shape;113;p3"/>
            <p:cNvSpPr/>
            <p:nvPr/>
          </p:nvSpPr>
          <p:spPr>
            <a:xfrm>
              <a:off x="5145436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5145436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4571990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6292327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5718882" y="343053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5718882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7431431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6857986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4" name="Google Shape;124;p3"/>
          <p:cNvGrpSpPr/>
          <p:nvPr/>
        </p:nvGrpSpPr>
        <p:grpSpPr>
          <a:xfrm>
            <a:off x="4571990" y="-4550"/>
            <a:ext cx="4571845" cy="4579995"/>
            <a:chOff x="4571990" y="-4550"/>
            <a:chExt cx="4571845" cy="4579995"/>
          </a:xfrm>
        </p:grpSpPr>
        <p:sp>
          <p:nvSpPr>
            <p:cNvPr id="125" name="Google Shape;125;p3"/>
            <p:cNvSpPr/>
            <p:nvPr/>
          </p:nvSpPr>
          <p:spPr>
            <a:xfrm>
              <a:off x="4571990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4571990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6292327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6292327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6292327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5718882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5718882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6857986" y="343053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5718882" y="2858018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6" name="Google Shape;136;p3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137" name="Google Shape;137;p3"/>
            <p:cNvSpPr/>
            <p:nvPr/>
          </p:nvSpPr>
          <p:spPr>
            <a:xfrm>
              <a:off x="514543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5145436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4571990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6292327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5718882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7431431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685798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6857986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9" name="Google Shape;149;p3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150" name="Google Shape;150;p3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5145436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5145436" y="171299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4571990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457199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6292327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6292327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5718882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7431431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7431431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6857986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5" name="Google Shape;165;p3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166" name="Google Shape;166;p3"/>
            <p:cNvSpPr/>
            <p:nvPr/>
          </p:nvSpPr>
          <p:spPr>
            <a:xfrm>
              <a:off x="5145436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514543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4571990" y="228550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6292327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5718882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7431431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6857986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685798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8" name="Google Shape;178;p3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179" name="Google Shape;179;p3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5145436" y="2858018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45719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629232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5718882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6857986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6857986" y="171299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4571990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0" name="Google Shape;190;p3"/>
          <p:cNvSpPr txBox="1"/>
          <p:nvPr>
            <p:ph type="ctrTitle"/>
          </p:nvPr>
        </p:nvSpPr>
        <p:spPr>
          <a:xfrm>
            <a:off x="543900" y="2489091"/>
            <a:ext cx="3438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1" name="Google Shape;191;p3"/>
          <p:cNvSpPr txBox="1"/>
          <p:nvPr>
            <p:ph idx="1" type="subTitle"/>
          </p:nvPr>
        </p:nvSpPr>
        <p:spPr>
          <a:xfrm>
            <a:off x="543900" y="3593393"/>
            <a:ext cx="34386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7868B"/>
              </a:buClr>
              <a:buSzPts val="1800"/>
              <a:buNone/>
              <a:defRPr sz="1800">
                <a:solidFill>
                  <a:srgbClr val="27868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oogle Shape;193;p4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194" name="Google Shape;194;p4"/>
            <p:cNvSpPr/>
            <p:nvPr/>
          </p:nvSpPr>
          <p:spPr>
            <a:xfrm>
              <a:off x="3440674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4"/>
            <p:cNvSpPr/>
            <p:nvPr/>
          </p:nvSpPr>
          <p:spPr>
            <a:xfrm>
              <a:off x="573433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p4"/>
            <p:cNvSpPr/>
            <p:nvPr/>
          </p:nvSpPr>
          <p:spPr>
            <a:xfrm>
              <a:off x="573433" y="343053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p4"/>
            <p:cNvSpPr/>
            <p:nvPr/>
          </p:nvSpPr>
          <p:spPr>
            <a:xfrm>
              <a:off x="0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0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1720337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4"/>
            <p:cNvSpPr/>
            <p:nvPr/>
          </p:nvSpPr>
          <p:spPr>
            <a:xfrm>
              <a:off x="1146891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4"/>
            <p:cNvSpPr/>
            <p:nvPr/>
          </p:nvSpPr>
          <p:spPr>
            <a:xfrm>
              <a:off x="2867228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4"/>
            <p:cNvSpPr/>
            <p:nvPr/>
          </p:nvSpPr>
          <p:spPr>
            <a:xfrm>
              <a:off x="2867228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4"/>
            <p:cNvSpPr/>
            <p:nvPr/>
          </p:nvSpPr>
          <p:spPr>
            <a:xfrm>
              <a:off x="5145436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4"/>
            <p:cNvSpPr/>
            <p:nvPr/>
          </p:nvSpPr>
          <p:spPr>
            <a:xfrm>
              <a:off x="5718882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4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4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4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8" name="Google Shape;208;p4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209" name="Google Shape;209;p4"/>
            <p:cNvSpPr/>
            <p:nvPr/>
          </p:nvSpPr>
          <p:spPr>
            <a:xfrm>
              <a:off x="573433" y="1140477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4"/>
            <p:cNvSpPr/>
            <p:nvPr/>
          </p:nvSpPr>
          <p:spPr>
            <a:xfrm>
              <a:off x="573433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Google Shape;211;p4"/>
            <p:cNvSpPr/>
            <p:nvPr/>
          </p:nvSpPr>
          <p:spPr>
            <a:xfrm>
              <a:off x="0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4"/>
            <p:cNvSpPr/>
            <p:nvPr/>
          </p:nvSpPr>
          <p:spPr>
            <a:xfrm>
              <a:off x="1146891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4"/>
            <p:cNvSpPr/>
            <p:nvPr/>
          </p:nvSpPr>
          <p:spPr>
            <a:xfrm>
              <a:off x="2867228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Google Shape;214;p4"/>
            <p:cNvSpPr/>
            <p:nvPr/>
          </p:nvSpPr>
          <p:spPr>
            <a:xfrm>
              <a:off x="2867228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4"/>
            <p:cNvSpPr/>
            <p:nvPr/>
          </p:nvSpPr>
          <p:spPr>
            <a:xfrm>
              <a:off x="4014120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4"/>
            <p:cNvSpPr/>
            <p:nvPr/>
          </p:nvSpPr>
          <p:spPr>
            <a:xfrm>
              <a:off x="4571990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4"/>
            <p:cNvSpPr/>
            <p:nvPr/>
          </p:nvSpPr>
          <p:spPr>
            <a:xfrm>
              <a:off x="6292327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4"/>
            <p:cNvSpPr/>
            <p:nvPr/>
          </p:nvSpPr>
          <p:spPr>
            <a:xfrm>
              <a:off x="6292327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4"/>
            <p:cNvSpPr/>
            <p:nvPr/>
          </p:nvSpPr>
          <p:spPr>
            <a:xfrm>
              <a:off x="5718882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4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2" name="Google Shape;222;p4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223" name="Google Shape;223;p4"/>
            <p:cNvSpPr/>
            <p:nvPr/>
          </p:nvSpPr>
          <p:spPr>
            <a:xfrm>
              <a:off x="573433" y="171299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4"/>
            <p:cNvSpPr/>
            <p:nvPr/>
          </p:nvSpPr>
          <p:spPr>
            <a:xfrm>
              <a:off x="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4"/>
            <p:cNvSpPr/>
            <p:nvPr/>
          </p:nvSpPr>
          <p:spPr>
            <a:xfrm>
              <a:off x="0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4"/>
            <p:cNvSpPr/>
            <p:nvPr/>
          </p:nvSpPr>
          <p:spPr>
            <a:xfrm>
              <a:off x="1720337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4"/>
            <p:cNvSpPr/>
            <p:nvPr/>
          </p:nvSpPr>
          <p:spPr>
            <a:xfrm>
              <a:off x="114689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4"/>
            <p:cNvSpPr/>
            <p:nvPr/>
          </p:nvSpPr>
          <p:spPr>
            <a:xfrm>
              <a:off x="2293783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4"/>
            <p:cNvSpPr/>
            <p:nvPr/>
          </p:nvSpPr>
          <p:spPr>
            <a:xfrm>
              <a:off x="4014120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4"/>
            <p:cNvSpPr/>
            <p:nvPr/>
          </p:nvSpPr>
          <p:spPr>
            <a:xfrm>
              <a:off x="3440674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4"/>
            <p:cNvSpPr/>
            <p:nvPr/>
          </p:nvSpPr>
          <p:spPr>
            <a:xfrm>
              <a:off x="514543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4"/>
            <p:cNvSpPr/>
            <p:nvPr/>
          </p:nvSpPr>
          <p:spPr>
            <a:xfrm>
              <a:off x="5718882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4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4"/>
            <p:cNvSpPr/>
            <p:nvPr/>
          </p:nvSpPr>
          <p:spPr>
            <a:xfrm>
              <a:off x="685798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4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4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4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8" name="Google Shape;238;p4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239" name="Google Shape;239;p4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4"/>
            <p:cNvSpPr/>
            <p:nvPr/>
          </p:nvSpPr>
          <p:spPr>
            <a:xfrm>
              <a:off x="573433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4"/>
            <p:cNvSpPr/>
            <p:nvPr/>
          </p:nvSpPr>
          <p:spPr>
            <a:xfrm>
              <a:off x="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4"/>
            <p:cNvSpPr/>
            <p:nvPr/>
          </p:nvSpPr>
          <p:spPr>
            <a:xfrm>
              <a:off x="1720337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4"/>
            <p:cNvSpPr/>
            <p:nvPr/>
          </p:nvSpPr>
          <p:spPr>
            <a:xfrm>
              <a:off x="114689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4"/>
            <p:cNvSpPr/>
            <p:nvPr/>
          </p:nvSpPr>
          <p:spPr>
            <a:xfrm>
              <a:off x="2293783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4"/>
            <p:cNvSpPr/>
            <p:nvPr/>
          </p:nvSpPr>
          <p:spPr>
            <a:xfrm>
              <a:off x="2293783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Google Shape;246;p4"/>
            <p:cNvSpPr/>
            <p:nvPr/>
          </p:nvSpPr>
          <p:spPr>
            <a:xfrm>
              <a:off x="4014120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4"/>
            <p:cNvSpPr/>
            <p:nvPr/>
          </p:nvSpPr>
          <p:spPr>
            <a:xfrm>
              <a:off x="5145436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4571990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4"/>
            <p:cNvSpPr/>
            <p:nvPr/>
          </p:nvSpPr>
          <p:spPr>
            <a:xfrm>
              <a:off x="457199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4"/>
            <p:cNvSpPr/>
            <p:nvPr/>
          </p:nvSpPr>
          <p:spPr>
            <a:xfrm>
              <a:off x="6292327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4"/>
            <p:cNvSpPr/>
            <p:nvPr/>
          </p:nvSpPr>
          <p:spPr>
            <a:xfrm>
              <a:off x="6857986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4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4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4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4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6" name="Google Shape;256;p4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257" name="Google Shape;257;p4"/>
            <p:cNvSpPr/>
            <p:nvPr/>
          </p:nvSpPr>
          <p:spPr>
            <a:xfrm>
              <a:off x="573433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4"/>
            <p:cNvSpPr/>
            <p:nvPr/>
          </p:nvSpPr>
          <p:spPr>
            <a:xfrm>
              <a:off x="0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4"/>
            <p:cNvSpPr/>
            <p:nvPr/>
          </p:nvSpPr>
          <p:spPr>
            <a:xfrm>
              <a:off x="0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4"/>
            <p:cNvSpPr/>
            <p:nvPr/>
          </p:nvSpPr>
          <p:spPr>
            <a:xfrm>
              <a:off x="2293783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4"/>
            <p:cNvSpPr/>
            <p:nvPr/>
          </p:nvSpPr>
          <p:spPr>
            <a:xfrm>
              <a:off x="4014120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4"/>
            <p:cNvSpPr/>
            <p:nvPr/>
          </p:nvSpPr>
          <p:spPr>
            <a:xfrm>
              <a:off x="3440674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4"/>
            <p:cNvSpPr/>
            <p:nvPr/>
          </p:nvSpPr>
          <p:spPr>
            <a:xfrm>
              <a:off x="514543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4"/>
            <p:cNvSpPr/>
            <p:nvPr/>
          </p:nvSpPr>
          <p:spPr>
            <a:xfrm>
              <a:off x="5718882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4"/>
            <p:cNvSpPr/>
            <p:nvPr/>
          </p:nvSpPr>
          <p:spPr>
            <a:xfrm>
              <a:off x="685798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4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4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4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4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0" name="Google Shape;270;p4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271" name="Google Shape;271;p4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4"/>
            <p:cNvSpPr/>
            <p:nvPr/>
          </p:nvSpPr>
          <p:spPr>
            <a:xfrm>
              <a:off x="573433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4"/>
            <p:cNvSpPr/>
            <p:nvPr/>
          </p:nvSpPr>
          <p:spPr>
            <a:xfrm>
              <a:off x="573433" y="4003045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4"/>
            <p:cNvSpPr/>
            <p:nvPr/>
          </p:nvSpPr>
          <p:spPr>
            <a:xfrm>
              <a:off x="0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4"/>
            <p:cNvSpPr/>
            <p:nvPr/>
          </p:nvSpPr>
          <p:spPr>
            <a:xfrm>
              <a:off x="172033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4"/>
            <p:cNvSpPr/>
            <p:nvPr/>
          </p:nvSpPr>
          <p:spPr>
            <a:xfrm>
              <a:off x="3440674" y="4003045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" name="Google Shape;277;p4"/>
            <p:cNvSpPr/>
            <p:nvPr/>
          </p:nvSpPr>
          <p:spPr>
            <a:xfrm>
              <a:off x="629232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4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4"/>
            <p:cNvSpPr/>
            <p:nvPr/>
          </p:nvSpPr>
          <p:spPr>
            <a:xfrm>
              <a:off x="6857986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4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4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4"/>
            <p:cNvSpPr/>
            <p:nvPr/>
          </p:nvSpPr>
          <p:spPr>
            <a:xfrm>
              <a:off x="4571990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3" name="Google Shape;283;p4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4" name="Google Shape;284;p4"/>
          <p:cNvSpPr/>
          <p:nvPr/>
        </p:nvSpPr>
        <p:spPr>
          <a:xfrm>
            <a:off x="4013594" y="-4550"/>
            <a:ext cx="1143300" cy="114330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4"/>
          <p:cNvSpPr txBox="1"/>
          <p:nvPr/>
        </p:nvSpPr>
        <p:spPr>
          <a:xfrm>
            <a:off x="3593400" y="-6081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6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“</a:t>
            </a:r>
            <a:endParaRPr b="1" sz="96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86" name="Google Shape;286;p4"/>
          <p:cNvSpPr txBox="1"/>
          <p:nvPr>
            <p:ph idx="1" type="body"/>
          </p:nvPr>
        </p:nvSpPr>
        <p:spPr>
          <a:xfrm>
            <a:off x="1758025" y="1702750"/>
            <a:ext cx="5628000" cy="173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 algn="ctr">
              <a:spcBef>
                <a:spcPts val="600"/>
              </a:spcBef>
              <a:spcAft>
                <a:spcPts val="0"/>
              </a:spcAft>
              <a:buSzPts val="2400"/>
              <a:buChar char="▪"/>
              <a:defRPr i="1"/>
            </a:lvl1pPr>
            <a:lvl2pPr indent="-381000" lvl="1" marL="914400" rtl="0" algn="ctr">
              <a:spcBef>
                <a:spcPts val="0"/>
              </a:spcBef>
              <a:spcAft>
                <a:spcPts val="0"/>
              </a:spcAft>
              <a:buSzPts val="2400"/>
              <a:buChar char="□"/>
              <a:defRPr i="1"/>
            </a:lvl2pPr>
            <a:lvl3pPr indent="-381000" lvl="2" marL="1371600" rtl="0" algn="ctr">
              <a:spcBef>
                <a:spcPts val="0"/>
              </a:spcBef>
              <a:spcAft>
                <a:spcPts val="0"/>
              </a:spcAft>
              <a:buSzPts val="2400"/>
              <a:buChar char="▫"/>
              <a:defRPr i="1"/>
            </a:lvl3pPr>
            <a:lvl4pPr indent="-381000" lvl="3" marL="1828800" rtl="0" algn="ctr">
              <a:spcBef>
                <a:spcPts val="0"/>
              </a:spcBef>
              <a:spcAft>
                <a:spcPts val="0"/>
              </a:spcAft>
              <a:buSzPts val="2400"/>
              <a:buChar char="▫"/>
              <a:defRPr i="1"/>
            </a:lvl4pPr>
            <a:lvl5pPr indent="-381000" lvl="4" marL="2286000" rtl="0" algn="ctr">
              <a:spcBef>
                <a:spcPts val="0"/>
              </a:spcBef>
              <a:spcAft>
                <a:spcPts val="0"/>
              </a:spcAft>
              <a:buSzPts val="2400"/>
              <a:buChar char="▫"/>
              <a:defRPr i="1"/>
            </a:lvl5pPr>
            <a:lvl6pPr indent="-381000" lvl="5" marL="2743200" rtl="0" algn="ctr">
              <a:spcBef>
                <a:spcPts val="0"/>
              </a:spcBef>
              <a:spcAft>
                <a:spcPts val="0"/>
              </a:spcAft>
              <a:buSzPts val="2400"/>
              <a:buChar char="▫"/>
              <a:defRPr i="1"/>
            </a:lvl6pPr>
            <a:lvl7pPr indent="-381000" lvl="6" marL="3200400" rtl="0" algn="ctr">
              <a:spcBef>
                <a:spcPts val="0"/>
              </a:spcBef>
              <a:spcAft>
                <a:spcPts val="0"/>
              </a:spcAft>
              <a:buSzPts val="2400"/>
              <a:buChar char="▫"/>
              <a:defRPr i="1"/>
            </a:lvl7pPr>
            <a:lvl8pPr indent="-381000" lvl="7" marL="3657600" rtl="0" algn="ctr">
              <a:spcBef>
                <a:spcPts val="0"/>
              </a:spcBef>
              <a:spcAft>
                <a:spcPts val="0"/>
              </a:spcAft>
              <a:buSzPts val="2400"/>
              <a:buChar char="▫"/>
              <a:defRPr i="1"/>
            </a:lvl8pPr>
            <a:lvl9pPr indent="-381000" lvl="8" marL="4114800" rtl="0" algn="ctr">
              <a:spcBef>
                <a:spcPts val="0"/>
              </a:spcBef>
              <a:spcAft>
                <a:spcPts val="0"/>
              </a:spcAft>
              <a:buSzPts val="2400"/>
              <a:buChar char="▫"/>
              <a:defRPr i="1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Google Shape;288;p5"/>
          <p:cNvGrpSpPr/>
          <p:nvPr/>
        </p:nvGrpSpPr>
        <p:grpSpPr>
          <a:xfrm>
            <a:off x="7431431" y="1712991"/>
            <a:ext cx="1712404" cy="2862454"/>
            <a:chOff x="7431431" y="1712991"/>
            <a:chExt cx="1712404" cy="2862454"/>
          </a:xfrm>
        </p:grpSpPr>
        <p:sp>
          <p:nvSpPr>
            <p:cNvPr id="289" name="Google Shape;289;p5"/>
            <p:cNvSpPr/>
            <p:nvPr/>
          </p:nvSpPr>
          <p:spPr>
            <a:xfrm>
              <a:off x="7431431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5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5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p5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3" name="Google Shape;293;p5"/>
          <p:cNvGrpSpPr/>
          <p:nvPr/>
        </p:nvGrpSpPr>
        <p:grpSpPr>
          <a:xfrm>
            <a:off x="7431431" y="1712991"/>
            <a:ext cx="1712404" cy="2862454"/>
            <a:chOff x="7431431" y="1712991"/>
            <a:chExt cx="1712404" cy="2862454"/>
          </a:xfrm>
        </p:grpSpPr>
        <p:sp>
          <p:nvSpPr>
            <p:cNvPr id="294" name="Google Shape;294;p5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p5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6" name="Google Shape;296;p5"/>
          <p:cNvGrpSpPr/>
          <p:nvPr/>
        </p:nvGrpSpPr>
        <p:grpSpPr>
          <a:xfrm>
            <a:off x="7431431" y="-4550"/>
            <a:ext cx="1712404" cy="5152509"/>
            <a:chOff x="7431431" y="-4550"/>
            <a:chExt cx="1712404" cy="5152509"/>
          </a:xfrm>
        </p:grpSpPr>
        <p:sp>
          <p:nvSpPr>
            <p:cNvPr id="297" name="Google Shape;297;p5"/>
            <p:cNvSpPr/>
            <p:nvPr/>
          </p:nvSpPr>
          <p:spPr>
            <a:xfrm>
              <a:off x="7431431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5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5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5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5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2" name="Google Shape;302;p5"/>
          <p:cNvGrpSpPr/>
          <p:nvPr/>
        </p:nvGrpSpPr>
        <p:grpSpPr>
          <a:xfrm>
            <a:off x="7431431" y="-4550"/>
            <a:ext cx="1712404" cy="5152509"/>
            <a:chOff x="7431431" y="-4550"/>
            <a:chExt cx="1712404" cy="5152509"/>
          </a:xfrm>
        </p:grpSpPr>
        <p:sp>
          <p:nvSpPr>
            <p:cNvPr id="303" name="Google Shape;303;p5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5"/>
            <p:cNvSpPr/>
            <p:nvPr/>
          </p:nvSpPr>
          <p:spPr>
            <a:xfrm>
              <a:off x="7431431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5"/>
            <p:cNvSpPr/>
            <p:nvPr/>
          </p:nvSpPr>
          <p:spPr>
            <a:xfrm>
              <a:off x="7431431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5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5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5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5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0" name="Google Shape;310;p5"/>
          <p:cNvGrpSpPr/>
          <p:nvPr/>
        </p:nvGrpSpPr>
        <p:grpSpPr>
          <a:xfrm>
            <a:off x="7431431" y="-4550"/>
            <a:ext cx="1712404" cy="4579995"/>
            <a:chOff x="7431431" y="-4550"/>
            <a:chExt cx="1712404" cy="4579995"/>
          </a:xfrm>
        </p:grpSpPr>
        <p:sp>
          <p:nvSpPr>
            <p:cNvPr id="311" name="Google Shape;311;p5"/>
            <p:cNvSpPr/>
            <p:nvPr/>
          </p:nvSpPr>
          <p:spPr>
            <a:xfrm>
              <a:off x="7431431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5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5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5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5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6" name="Google Shape;316;p5"/>
          <p:cNvGrpSpPr/>
          <p:nvPr/>
        </p:nvGrpSpPr>
        <p:grpSpPr>
          <a:xfrm>
            <a:off x="7431431" y="567964"/>
            <a:ext cx="1712404" cy="4579995"/>
            <a:chOff x="7431431" y="567964"/>
            <a:chExt cx="1712404" cy="4579995"/>
          </a:xfrm>
        </p:grpSpPr>
        <p:sp>
          <p:nvSpPr>
            <p:cNvPr id="317" name="Google Shape;317;p5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5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5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5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1" name="Google Shape;321;p5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22" name="Google Shape;322;p5"/>
          <p:cNvSpPr txBox="1"/>
          <p:nvPr>
            <p:ph idx="1" type="body"/>
          </p:nvPr>
        </p:nvSpPr>
        <p:spPr>
          <a:xfrm>
            <a:off x="457200" y="1504950"/>
            <a:ext cx="6408300" cy="32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>
              <a:spcBef>
                <a:spcPts val="600"/>
              </a:spcBef>
              <a:spcAft>
                <a:spcPts val="0"/>
              </a:spcAft>
              <a:buSzPts val="2400"/>
              <a:buChar char="▪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□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9pPr>
          </a:lstStyle>
          <a:p/>
        </p:txBody>
      </p:sp>
      <p:sp>
        <p:nvSpPr>
          <p:cNvPr id="323" name="Google Shape;323;p5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 half">
  <p:cSld name="TITLE_AND_BODY_1"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oogle Shape;325;p6"/>
          <p:cNvGrpSpPr/>
          <p:nvPr/>
        </p:nvGrpSpPr>
        <p:grpSpPr>
          <a:xfrm>
            <a:off x="4571990" y="1140477"/>
            <a:ext cx="4571845" cy="4007481"/>
            <a:chOff x="4571990" y="1140477"/>
            <a:chExt cx="4571845" cy="4007481"/>
          </a:xfrm>
        </p:grpSpPr>
        <p:sp>
          <p:nvSpPr>
            <p:cNvPr id="326" name="Google Shape;326;p6"/>
            <p:cNvSpPr/>
            <p:nvPr/>
          </p:nvSpPr>
          <p:spPr>
            <a:xfrm>
              <a:off x="5145436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6"/>
            <p:cNvSpPr/>
            <p:nvPr/>
          </p:nvSpPr>
          <p:spPr>
            <a:xfrm>
              <a:off x="5145436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4571990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6"/>
            <p:cNvSpPr/>
            <p:nvPr/>
          </p:nvSpPr>
          <p:spPr>
            <a:xfrm>
              <a:off x="6292327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6"/>
            <p:cNvSpPr/>
            <p:nvPr/>
          </p:nvSpPr>
          <p:spPr>
            <a:xfrm>
              <a:off x="5718882" y="343053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5718882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6"/>
            <p:cNvSpPr/>
            <p:nvPr/>
          </p:nvSpPr>
          <p:spPr>
            <a:xfrm>
              <a:off x="7431431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6"/>
            <p:cNvSpPr/>
            <p:nvPr/>
          </p:nvSpPr>
          <p:spPr>
            <a:xfrm>
              <a:off x="6857986" y="1140477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6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7" name="Google Shape;337;p6"/>
          <p:cNvGrpSpPr/>
          <p:nvPr/>
        </p:nvGrpSpPr>
        <p:grpSpPr>
          <a:xfrm>
            <a:off x="4571990" y="-4550"/>
            <a:ext cx="4571845" cy="4579995"/>
            <a:chOff x="4571990" y="-4550"/>
            <a:chExt cx="4571845" cy="4579995"/>
          </a:xfrm>
        </p:grpSpPr>
        <p:sp>
          <p:nvSpPr>
            <p:cNvPr id="338" name="Google Shape;338;p6"/>
            <p:cNvSpPr/>
            <p:nvPr/>
          </p:nvSpPr>
          <p:spPr>
            <a:xfrm>
              <a:off x="4571990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6"/>
            <p:cNvSpPr/>
            <p:nvPr/>
          </p:nvSpPr>
          <p:spPr>
            <a:xfrm>
              <a:off x="4571990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6292327" y="56796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6"/>
            <p:cNvSpPr/>
            <p:nvPr/>
          </p:nvSpPr>
          <p:spPr>
            <a:xfrm>
              <a:off x="6292327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6292327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5718882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6"/>
            <p:cNvSpPr/>
            <p:nvPr/>
          </p:nvSpPr>
          <p:spPr>
            <a:xfrm>
              <a:off x="5718882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6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6"/>
            <p:cNvSpPr/>
            <p:nvPr/>
          </p:nvSpPr>
          <p:spPr>
            <a:xfrm>
              <a:off x="6857986" y="343053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6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6"/>
            <p:cNvSpPr/>
            <p:nvPr/>
          </p:nvSpPr>
          <p:spPr>
            <a:xfrm>
              <a:off x="5718882" y="2858018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9" name="Google Shape;349;p6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350" name="Google Shape;350;p6"/>
            <p:cNvSpPr/>
            <p:nvPr/>
          </p:nvSpPr>
          <p:spPr>
            <a:xfrm>
              <a:off x="514543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6"/>
            <p:cNvSpPr/>
            <p:nvPr/>
          </p:nvSpPr>
          <p:spPr>
            <a:xfrm>
              <a:off x="5145436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6"/>
            <p:cNvSpPr/>
            <p:nvPr/>
          </p:nvSpPr>
          <p:spPr>
            <a:xfrm>
              <a:off x="4571990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6"/>
            <p:cNvSpPr/>
            <p:nvPr/>
          </p:nvSpPr>
          <p:spPr>
            <a:xfrm>
              <a:off x="6292327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6"/>
            <p:cNvSpPr/>
            <p:nvPr/>
          </p:nvSpPr>
          <p:spPr>
            <a:xfrm>
              <a:off x="5718882" y="4003045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6"/>
            <p:cNvSpPr/>
            <p:nvPr/>
          </p:nvSpPr>
          <p:spPr>
            <a:xfrm>
              <a:off x="7431431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6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6"/>
            <p:cNvSpPr/>
            <p:nvPr/>
          </p:nvSpPr>
          <p:spPr>
            <a:xfrm>
              <a:off x="6857986" y="56796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6"/>
            <p:cNvSpPr/>
            <p:nvPr/>
          </p:nvSpPr>
          <p:spPr>
            <a:xfrm>
              <a:off x="6857986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6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6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6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2" name="Google Shape;362;p6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363" name="Google Shape;363;p6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6"/>
            <p:cNvSpPr/>
            <p:nvPr/>
          </p:nvSpPr>
          <p:spPr>
            <a:xfrm>
              <a:off x="5145436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6"/>
            <p:cNvSpPr/>
            <p:nvPr/>
          </p:nvSpPr>
          <p:spPr>
            <a:xfrm>
              <a:off x="5145436" y="171299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6"/>
            <p:cNvSpPr/>
            <p:nvPr/>
          </p:nvSpPr>
          <p:spPr>
            <a:xfrm>
              <a:off x="4571990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6"/>
            <p:cNvSpPr/>
            <p:nvPr/>
          </p:nvSpPr>
          <p:spPr>
            <a:xfrm>
              <a:off x="457199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6"/>
            <p:cNvSpPr/>
            <p:nvPr/>
          </p:nvSpPr>
          <p:spPr>
            <a:xfrm>
              <a:off x="6292327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6"/>
            <p:cNvSpPr/>
            <p:nvPr/>
          </p:nvSpPr>
          <p:spPr>
            <a:xfrm>
              <a:off x="6292327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6"/>
            <p:cNvSpPr/>
            <p:nvPr/>
          </p:nvSpPr>
          <p:spPr>
            <a:xfrm>
              <a:off x="5718882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" name="Google Shape;371;p6"/>
            <p:cNvSpPr/>
            <p:nvPr/>
          </p:nvSpPr>
          <p:spPr>
            <a:xfrm>
              <a:off x="7431431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6"/>
            <p:cNvSpPr/>
            <p:nvPr/>
          </p:nvSpPr>
          <p:spPr>
            <a:xfrm>
              <a:off x="7431431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6"/>
            <p:cNvSpPr/>
            <p:nvPr/>
          </p:nvSpPr>
          <p:spPr>
            <a:xfrm>
              <a:off x="6857986" y="4003045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6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6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6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6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8" name="Google Shape;378;p6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379" name="Google Shape;379;p6"/>
            <p:cNvSpPr/>
            <p:nvPr/>
          </p:nvSpPr>
          <p:spPr>
            <a:xfrm>
              <a:off x="5145436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6"/>
            <p:cNvSpPr/>
            <p:nvPr/>
          </p:nvSpPr>
          <p:spPr>
            <a:xfrm>
              <a:off x="514543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6"/>
            <p:cNvSpPr/>
            <p:nvPr/>
          </p:nvSpPr>
          <p:spPr>
            <a:xfrm>
              <a:off x="4571990" y="228550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6"/>
            <p:cNvSpPr/>
            <p:nvPr/>
          </p:nvSpPr>
          <p:spPr>
            <a:xfrm>
              <a:off x="6292327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6"/>
            <p:cNvSpPr/>
            <p:nvPr/>
          </p:nvSpPr>
          <p:spPr>
            <a:xfrm>
              <a:off x="5718882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6"/>
            <p:cNvSpPr/>
            <p:nvPr/>
          </p:nvSpPr>
          <p:spPr>
            <a:xfrm>
              <a:off x="7431431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6"/>
            <p:cNvSpPr/>
            <p:nvPr/>
          </p:nvSpPr>
          <p:spPr>
            <a:xfrm>
              <a:off x="6857986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6"/>
            <p:cNvSpPr/>
            <p:nvPr/>
          </p:nvSpPr>
          <p:spPr>
            <a:xfrm>
              <a:off x="685798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6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6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6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6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1" name="Google Shape;391;p6"/>
          <p:cNvGrpSpPr/>
          <p:nvPr/>
        </p:nvGrpSpPr>
        <p:grpSpPr>
          <a:xfrm>
            <a:off x="4571990" y="-4550"/>
            <a:ext cx="4571845" cy="5152509"/>
            <a:chOff x="4571990" y="-4550"/>
            <a:chExt cx="4571845" cy="5152509"/>
          </a:xfrm>
        </p:grpSpPr>
        <p:sp>
          <p:nvSpPr>
            <p:cNvPr id="392" name="Google Shape;392;p6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6"/>
            <p:cNvSpPr/>
            <p:nvPr/>
          </p:nvSpPr>
          <p:spPr>
            <a:xfrm>
              <a:off x="5145436" y="2858018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6"/>
            <p:cNvSpPr/>
            <p:nvPr/>
          </p:nvSpPr>
          <p:spPr>
            <a:xfrm>
              <a:off x="45719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6"/>
            <p:cNvSpPr/>
            <p:nvPr/>
          </p:nvSpPr>
          <p:spPr>
            <a:xfrm>
              <a:off x="629232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6"/>
            <p:cNvSpPr/>
            <p:nvPr/>
          </p:nvSpPr>
          <p:spPr>
            <a:xfrm>
              <a:off x="5718882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6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6"/>
            <p:cNvSpPr/>
            <p:nvPr/>
          </p:nvSpPr>
          <p:spPr>
            <a:xfrm>
              <a:off x="6857986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6"/>
            <p:cNvSpPr/>
            <p:nvPr/>
          </p:nvSpPr>
          <p:spPr>
            <a:xfrm>
              <a:off x="6857986" y="171299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6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6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6"/>
            <p:cNvSpPr/>
            <p:nvPr/>
          </p:nvSpPr>
          <p:spPr>
            <a:xfrm>
              <a:off x="4571990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3" name="Google Shape;403;p6"/>
          <p:cNvSpPr txBox="1"/>
          <p:nvPr>
            <p:ph type="title"/>
          </p:nvPr>
        </p:nvSpPr>
        <p:spPr>
          <a:xfrm>
            <a:off x="457200" y="510775"/>
            <a:ext cx="35412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4" name="Google Shape;404;p6"/>
          <p:cNvSpPr txBox="1"/>
          <p:nvPr>
            <p:ph idx="1" type="body"/>
          </p:nvPr>
        </p:nvSpPr>
        <p:spPr>
          <a:xfrm>
            <a:off x="457200" y="1504950"/>
            <a:ext cx="3541200" cy="32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600"/>
              </a:spcBef>
              <a:spcAft>
                <a:spcPts val="0"/>
              </a:spcAft>
              <a:buSzPts val="2400"/>
              <a:buChar char="▪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□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9pPr>
          </a:lstStyle>
          <a:p/>
        </p:txBody>
      </p:sp>
      <p:sp>
        <p:nvSpPr>
          <p:cNvPr id="405" name="Google Shape;405;p6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7" name="Google Shape;407;p7"/>
          <p:cNvGrpSpPr/>
          <p:nvPr/>
        </p:nvGrpSpPr>
        <p:grpSpPr>
          <a:xfrm>
            <a:off x="7431431" y="1712991"/>
            <a:ext cx="1712404" cy="2862454"/>
            <a:chOff x="7431431" y="1712991"/>
            <a:chExt cx="1712404" cy="2862454"/>
          </a:xfrm>
        </p:grpSpPr>
        <p:sp>
          <p:nvSpPr>
            <p:cNvPr id="408" name="Google Shape;408;p7"/>
            <p:cNvSpPr/>
            <p:nvPr/>
          </p:nvSpPr>
          <p:spPr>
            <a:xfrm>
              <a:off x="7431431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7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7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7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2" name="Google Shape;412;p7"/>
          <p:cNvGrpSpPr/>
          <p:nvPr/>
        </p:nvGrpSpPr>
        <p:grpSpPr>
          <a:xfrm>
            <a:off x="7431431" y="1712991"/>
            <a:ext cx="1712404" cy="2862454"/>
            <a:chOff x="7431431" y="1712991"/>
            <a:chExt cx="1712404" cy="2862454"/>
          </a:xfrm>
        </p:grpSpPr>
        <p:sp>
          <p:nvSpPr>
            <p:cNvPr id="413" name="Google Shape;413;p7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7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15" name="Google Shape;415;p7"/>
          <p:cNvGrpSpPr/>
          <p:nvPr/>
        </p:nvGrpSpPr>
        <p:grpSpPr>
          <a:xfrm>
            <a:off x="7431431" y="-4550"/>
            <a:ext cx="1712404" cy="5152509"/>
            <a:chOff x="7431431" y="-4550"/>
            <a:chExt cx="1712404" cy="5152509"/>
          </a:xfrm>
        </p:grpSpPr>
        <p:sp>
          <p:nvSpPr>
            <p:cNvPr id="416" name="Google Shape;416;p7"/>
            <p:cNvSpPr/>
            <p:nvPr/>
          </p:nvSpPr>
          <p:spPr>
            <a:xfrm>
              <a:off x="7431431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7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7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7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7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21" name="Google Shape;421;p7"/>
          <p:cNvGrpSpPr/>
          <p:nvPr/>
        </p:nvGrpSpPr>
        <p:grpSpPr>
          <a:xfrm>
            <a:off x="7431431" y="-4550"/>
            <a:ext cx="1712404" cy="5152509"/>
            <a:chOff x="7431431" y="-4550"/>
            <a:chExt cx="1712404" cy="5152509"/>
          </a:xfrm>
        </p:grpSpPr>
        <p:sp>
          <p:nvSpPr>
            <p:cNvPr id="422" name="Google Shape;422;p7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p7"/>
            <p:cNvSpPr/>
            <p:nvPr/>
          </p:nvSpPr>
          <p:spPr>
            <a:xfrm>
              <a:off x="7431431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7"/>
            <p:cNvSpPr/>
            <p:nvPr/>
          </p:nvSpPr>
          <p:spPr>
            <a:xfrm>
              <a:off x="7431431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7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7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7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7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29" name="Google Shape;429;p7"/>
          <p:cNvGrpSpPr/>
          <p:nvPr/>
        </p:nvGrpSpPr>
        <p:grpSpPr>
          <a:xfrm>
            <a:off x="7431431" y="-4550"/>
            <a:ext cx="1712404" cy="4579995"/>
            <a:chOff x="7431431" y="-4550"/>
            <a:chExt cx="1712404" cy="4579995"/>
          </a:xfrm>
        </p:grpSpPr>
        <p:sp>
          <p:nvSpPr>
            <p:cNvPr id="430" name="Google Shape;430;p7"/>
            <p:cNvSpPr/>
            <p:nvPr/>
          </p:nvSpPr>
          <p:spPr>
            <a:xfrm>
              <a:off x="7431431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7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7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7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7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5" name="Google Shape;435;p7"/>
          <p:cNvGrpSpPr/>
          <p:nvPr/>
        </p:nvGrpSpPr>
        <p:grpSpPr>
          <a:xfrm>
            <a:off x="7431431" y="567964"/>
            <a:ext cx="1712404" cy="4579995"/>
            <a:chOff x="7431431" y="567964"/>
            <a:chExt cx="1712404" cy="4579995"/>
          </a:xfrm>
        </p:grpSpPr>
        <p:sp>
          <p:nvSpPr>
            <p:cNvPr id="436" name="Google Shape;436;p7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7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7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7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0" name="Google Shape;440;p7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41" name="Google Shape;441;p7"/>
          <p:cNvSpPr txBox="1"/>
          <p:nvPr>
            <p:ph idx="1" type="body"/>
          </p:nvPr>
        </p:nvSpPr>
        <p:spPr>
          <a:xfrm>
            <a:off x="457200" y="1559025"/>
            <a:ext cx="3110400" cy="30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□"/>
              <a:defRPr sz="2000"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9pPr>
          </a:lstStyle>
          <a:p/>
        </p:txBody>
      </p:sp>
      <p:sp>
        <p:nvSpPr>
          <p:cNvPr id="442" name="Google Shape;442;p7"/>
          <p:cNvSpPr txBox="1"/>
          <p:nvPr>
            <p:ph idx="2" type="body"/>
          </p:nvPr>
        </p:nvSpPr>
        <p:spPr>
          <a:xfrm>
            <a:off x="3755024" y="1559025"/>
            <a:ext cx="3110400" cy="30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□"/>
              <a:defRPr sz="2000"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9pPr>
          </a:lstStyle>
          <a:p/>
        </p:txBody>
      </p:sp>
      <p:sp>
        <p:nvSpPr>
          <p:cNvPr id="443" name="Google Shape;443;p7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5" name="Google Shape;445;p8"/>
          <p:cNvGrpSpPr/>
          <p:nvPr/>
        </p:nvGrpSpPr>
        <p:grpSpPr>
          <a:xfrm>
            <a:off x="7997090" y="1712991"/>
            <a:ext cx="1146746" cy="2862454"/>
            <a:chOff x="7997090" y="1712991"/>
            <a:chExt cx="1146746" cy="2862454"/>
          </a:xfrm>
        </p:grpSpPr>
        <p:sp>
          <p:nvSpPr>
            <p:cNvPr id="446" name="Google Shape;446;p8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8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8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49" name="Google Shape;449;p8"/>
          <p:cNvGrpSpPr/>
          <p:nvPr/>
        </p:nvGrpSpPr>
        <p:grpSpPr>
          <a:xfrm>
            <a:off x="7997090" y="-4550"/>
            <a:ext cx="1146746" cy="2862454"/>
            <a:chOff x="7997090" y="-4550"/>
            <a:chExt cx="1146746" cy="2862454"/>
          </a:xfrm>
        </p:grpSpPr>
        <p:sp>
          <p:nvSpPr>
            <p:cNvPr id="450" name="Google Shape;450;p8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" name="Google Shape;451;p8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" name="Google Shape;452;p8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3" name="Google Shape;453;p8"/>
          <p:cNvGrpSpPr/>
          <p:nvPr/>
        </p:nvGrpSpPr>
        <p:grpSpPr>
          <a:xfrm>
            <a:off x="7997090" y="567964"/>
            <a:ext cx="1146746" cy="4579995"/>
            <a:chOff x="7997090" y="567964"/>
            <a:chExt cx="1146746" cy="4579995"/>
          </a:xfrm>
        </p:grpSpPr>
        <p:sp>
          <p:nvSpPr>
            <p:cNvPr id="454" name="Google Shape;454;p8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8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8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7" name="Google Shape;457;p8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8" name="Google Shape;458;p8"/>
          <p:cNvGrpSpPr/>
          <p:nvPr/>
        </p:nvGrpSpPr>
        <p:grpSpPr>
          <a:xfrm>
            <a:off x="7997090" y="-4550"/>
            <a:ext cx="1146746" cy="4579995"/>
            <a:chOff x="7997090" y="-4550"/>
            <a:chExt cx="1146746" cy="4579995"/>
          </a:xfrm>
        </p:grpSpPr>
        <p:sp>
          <p:nvSpPr>
            <p:cNvPr id="459" name="Google Shape;459;p8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Google Shape;460;p8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8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8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3" name="Google Shape;463;p8"/>
          <p:cNvGrpSpPr/>
          <p:nvPr/>
        </p:nvGrpSpPr>
        <p:grpSpPr>
          <a:xfrm>
            <a:off x="7997090" y="2285504"/>
            <a:ext cx="1146746" cy="2862454"/>
            <a:chOff x="7997090" y="2285504"/>
            <a:chExt cx="1146746" cy="2862454"/>
          </a:xfrm>
        </p:grpSpPr>
        <p:sp>
          <p:nvSpPr>
            <p:cNvPr id="464" name="Google Shape;464;p8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8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8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7" name="Google Shape;467;p8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68" name="Google Shape;468;p8"/>
          <p:cNvSpPr txBox="1"/>
          <p:nvPr>
            <p:ph idx="1" type="body"/>
          </p:nvPr>
        </p:nvSpPr>
        <p:spPr>
          <a:xfrm>
            <a:off x="457200" y="1559025"/>
            <a:ext cx="2247600" cy="30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□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9pPr>
          </a:lstStyle>
          <a:p/>
        </p:txBody>
      </p:sp>
      <p:sp>
        <p:nvSpPr>
          <p:cNvPr id="469" name="Google Shape;469;p8"/>
          <p:cNvSpPr txBox="1"/>
          <p:nvPr>
            <p:ph idx="2" type="body"/>
          </p:nvPr>
        </p:nvSpPr>
        <p:spPr>
          <a:xfrm>
            <a:off x="2819925" y="1559025"/>
            <a:ext cx="2247600" cy="30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□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9pPr>
          </a:lstStyle>
          <a:p/>
        </p:txBody>
      </p:sp>
      <p:sp>
        <p:nvSpPr>
          <p:cNvPr id="470" name="Google Shape;470;p8"/>
          <p:cNvSpPr txBox="1"/>
          <p:nvPr>
            <p:ph idx="3" type="body"/>
          </p:nvPr>
        </p:nvSpPr>
        <p:spPr>
          <a:xfrm>
            <a:off x="5182650" y="1559025"/>
            <a:ext cx="2247600" cy="30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□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9pPr>
          </a:lstStyle>
          <a:p/>
        </p:txBody>
      </p:sp>
      <p:sp>
        <p:nvSpPr>
          <p:cNvPr id="471" name="Google Shape;471;p8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2" name="Google Shape;472;p8"/>
          <p:cNvSpPr/>
          <p:nvPr/>
        </p:nvSpPr>
        <p:spPr>
          <a:xfrm>
            <a:off x="8570535" y="1712991"/>
            <a:ext cx="573300" cy="572400"/>
          </a:xfrm>
          <a:prstGeom prst="rect">
            <a:avLst/>
          </a:prstGeom>
          <a:solidFill>
            <a:srgbClr val="266D7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4" name="Google Shape;474;p9"/>
          <p:cNvGrpSpPr/>
          <p:nvPr/>
        </p:nvGrpSpPr>
        <p:grpSpPr>
          <a:xfrm>
            <a:off x="7431431" y="1712991"/>
            <a:ext cx="1712404" cy="2862454"/>
            <a:chOff x="7431431" y="1712991"/>
            <a:chExt cx="1712404" cy="2862454"/>
          </a:xfrm>
        </p:grpSpPr>
        <p:sp>
          <p:nvSpPr>
            <p:cNvPr id="475" name="Google Shape;475;p9"/>
            <p:cNvSpPr/>
            <p:nvPr/>
          </p:nvSpPr>
          <p:spPr>
            <a:xfrm>
              <a:off x="7431431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9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9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9"/>
            <p:cNvSpPr/>
            <p:nvPr/>
          </p:nvSpPr>
          <p:spPr>
            <a:xfrm>
              <a:off x="7997090" y="1712991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79" name="Google Shape;479;p9"/>
          <p:cNvGrpSpPr/>
          <p:nvPr/>
        </p:nvGrpSpPr>
        <p:grpSpPr>
          <a:xfrm>
            <a:off x="7431431" y="1712991"/>
            <a:ext cx="1712404" cy="2862454"/>
            <a:chOff x="7431431" y="1712991"/>
            <a:chExt cx="1712404" cy="2862454"/>
          </a:xfrm>
        </p:grpSpPr>
        <p:sp>
          <p:nvSpPr>
            <p:cNvPr id="480" name="Google Shape;480;p9"/>
            <p:cNvSpPr/>
            <p:nvPr/>
          </p:nvSpPr>
          <p:spPr>
            <a:xfrm>
              <a:off x="7431431" y="4003045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9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2" name="Google Shape;482;p9"/>
          <p:cNvGrpSpPr/>
          <p:nvPr/>
        </p:nvGrpSpPr>
        <p:grpSpPr>
          <a:xfrm>
            <a:off x="7431431" y="-4550"/>
            <a:ext cx="1712404" cy="5152509"/>
            <a:chOff x="7431431" y="-4550"/>
            <a:chExt cx="1712404" cy="5152509"/>
          </a:xfrm>
        </p:grpSpPr>
        <p:sp>
          <p:nvSpPr>
            <p:cNvPr id="483" name="Google Shape;483;p9"/>
            <p:cNvSpPr/>
            <p:nvPr/>
          </p:nvSpPr>
          <p:spPr>
            <a:xfrm>
              <a:off x="7431431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9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9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9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9"/>
            <p:cNvSpPr/>
            <p:nvPr/>
          </p:nvSpPr>
          <p:spPr>
            <a:xfrm>
              <a:off x="7997090" y="2285504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88" name="Google Shape;488;p9"/>
          <p:cNvGrpSpPr/>
          <p:nvPr/>
        </p:nvGrpSpPr>
        <p:grpSpPr>
          <a:xfrm>
            <a:off x="7431431" y="-4550"/>
            <a:ext cx="1712404" cy="5152509"/>
            <a:chOff x="7431431" y="-4550"/>
            <a:chExt cx="1712404" cy="5152509"/>
          </a:xfrm>
        </p:grpSpPr>
        <p:sp>
          <p:nvSpPr>
            <p:cNvPr id="489" name="Google Shape;489;p9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9"/>
            <p:cNvSpPr/>
            <p:nvPr/>
          </p:nvSpPr>
          <p:spPr>
            <a:xfrm>
              <a:off x="7431431" y="228550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9"/>
            <p:cNvSpPr/>
            <p:nvPr/>
          </p:nvSpPr>
          <p:spPr>
            <a:xfrm>
              <a:off x="7431431" y="3430531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9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9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9"/>
            <p:cNvSpPr/>
            <p:nvPr/>
          </p:nvSpPr>
          <p:spPr>
            <a:xfrm>
              <a:off x="7997090" y="1140477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9"/>
            <p:cNvSpPr/>
            <p:nvPr/>
          </p:nvSpPr>
          <p:spPr>
            <a:xfrm>
              <a:off x="7997090" y="2858018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96" name="Google Shape;496;p9"/>
          <p:cNvGrpSpPr/>
          <p:nvPr/>
        </p:nvGrpSpPr>
        <p:grpSpPr>
          <a:xfrm>
            <a:off x="7431431" y="-4550"/>
            <a:ext cx="1712404" cy="4579995"/>
            <a:chOff x="7431431" y="-4550"/>
            <a:chExt cx="1712404" cy="4579995"/>
          </a:xfrm>
        </p:grpSpPr>
        <p:sp>
          <p:nvSpPr>
            <p:cNvPr id="497" name="Google Shape;497;p9"/>
            <p:cNvSpPr/>
            <p:nvPr/>
          </p:nvSpPr>
          <p:spPr>
            <a:xfrm>
              <a:off x="7431431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9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" name="Google Shape;499;p9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9"/>
            <p:cNvSpPr/>
            <p:nvPr/>
          </p:nvSpPr>
          <p:spPr>
            <a:xfrm>
              <a:off x="7997090" y="567964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9"/>
            <p:cNvSpPr/>
            <p:nvPr/>
          </p:nvSpPr>
          <p:spPr>
            <a:xfrm>
              <a:off x="7997090" y="4003045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2" name="Google Shape;502;p9"/>
          <p:cNvGrpSpPr/>
          <p:nvPr/>
        </p:nvGrpSpPr>
        <p:grpSpPr>
          <a:xfrm>
            <a:off x="7431431" y="567964"/>
            <a:ext cx="1712404" cy="4579995"/>
            <a:chOff x="7431431" y="567964"/>
            <a:chExt cx="1712404" cy="4579995"/>
          </a:xfrm>
        </p:grpSpPr>
        <p:sp>
          <p:nvSpPr>
            <p:cNvPr id="503" name="Google Shape;503;p9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" name="Google Shape;504;p9"/>
            <p:cNvSpPr/>
            <p:nvPr/>
          </p:nvSpPr>
          <p:spPr>
            <a:xfrm>
              <a:off x="7431431" y="56796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" name="Google Shape;505;p9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9"/>
            <p:cNvSpPr/>
            <p:nvPr/>
          </p:nvSpPr>
          <p:spPr>
            <a:xfrm>
              <a:off x="7997090" y="3430531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07" name="Google Shape;507;p9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508" name="Google Shape;508;p9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0" name="Google Shape;510;p10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11" name="Google Shape;511;p10"/>
            <p:cNvSpPr/>
            <p:nvPr/>
          </p:nvSpPr>
          <p:spPr>
            <a:xfrm>
              <a:off x="3440674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2" name="Google Shape;512;p10"/>
            <p:cNvSpPr/>
            <p:nvPr/>
          </p:nvSpPr>
          <p:spPr>
            <a:xfrm>
              <a:off x="573433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10"/>
            <p:cNvSpPr/>
            <p:nvPr/>
          </p:nvSpPr>
          <p:spPr>
            <a:xfrm>
              <a:off x="0" y="567964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10"/>
            <p:cNvSpPr/>
            <p:nvPr/>
          </p:nvSpPr>
          <p:spPr>
            <a:xfrm>
              <a:off x="0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10"/>
            <p:cNvSpPr/>
            <p:nvPr/>
          </p:nvSpPr>
          <p:spPr>
            <a:xfrm>
              <a:off x="1720337" y="-4550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10"/>
            <p:cNvSpPr/>
            <p:nvPr/>
          </p:nvSpPr>
          <p:spPr>
            <a:xfrm>
              <a:off x="5718882" y="4575559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10"/>
            <p:cNvSpPr/>
            <p:nvPr/>
          </p:nvSpPr>
          <p:spPr>
            <a:xfrm>
              <a:off x="8570535" y="2858018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" name="Google Shape;518;p10"/>
            <p:cNvSpPr/>
            <p:nvPr/>
          </p:nvSpPr>
          <p:spPr>
            <a:xfrm>
              <a:off x="8570535" y="4003045"/>
              <a:ext cx="573300" cy="572400"/>
            </a:xfrm>
            <a:prstGeom prst="rect">
              <a:avLst/>
            </a:prstGeom>
            <a:solidFill>
              <a:srgbClr val="9ED15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9" name="Google Shape;519;p10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20" name="Google Shape;520;p10"/>
            <p:cNvSpPr/>
            <p:nvPr/>
          </p:nvSpPr>
          <p:spPr>
            <a:xfrm>
              <a:off x="573433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10"/>
            <p:cNvSpPr/>
            <p:nvPr/>
          </p:nvSpPr>
          <p:spPr>
            <a:xfrm>
              <a:off x="0" y="2285504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" name="Google Shape;522;p10"/>
            <p:cNvSpPr/>
            <p:nvPr/>
          </p:nvSpPr>
          <p:spPr>
            <a:xfrm>
              <a:off x="2867228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" name="Google Shape;523;p10"/>
            <p:cNvSpPr/>
            <p:nvPr/>
          </p:nvSpPr>
          <p:spPr>
            <a:xfrm>
              <a:off x="2867228" y="4575559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10"/>
            <p:cNvSpPr/>
            <p:nvPr/>
          </p:nvSpPr>
          <p:spPr>
            <a:xfrm>
              <a:off x="5718882" y="-4550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10"/>
            <p:cNvSpPr/>
            <p:nvPr/>
          </p:nvSpPr>
          <p:spPr>
            <a:xfrm>
              <a:off x="8570535" y="1712991"/>
              <a:ext cx="573300" cy="572400"/>
            </a:xfrm>
            <a:prstGeom prst="rect">
              <a:avLst/>
            </a:prstGeom>
            <a:solidFill>
              <a:srgbClr val="266D7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6" name="Google Shape;526;p10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27" name="Google Shape;527;p10"/>
            <p:cNvSpPr/>
            <p:nvPr/>
          </p:nvSpPr>
          <p:spPr>
            <a:xfrm>
              <a:off x="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" name="Google Shape;528;p10"/>
            <p:cNvSpPr/>
            <p:nvPr/>
          </p:nvSpPr>
          <p:spPr>
            <a:xfrm>
              <a:off x="0" y="3430531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10"/>
            <p:cNvSpPr/>
            <p:nvPr/>
          </p:nvSpPr>
          <p:spPr>
            <a:xfrm>
              <a:off x="114689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" name="Google Shape;530;p10"/>
            <p:cNvSpPr/>
            <p:nvPr/>
          </p:nvSpPr>
          <p:spPr>
            <a:xfrm>
              <a:off x="4014120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10"/>
            <p:cNvSpPr/>
            <p:nvPr/>
          </p:nvSpPr>
          <p:spPr>
            <a:xfrm>
              <a:off x="3440674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p10"/>
            <p:cNvSpPr/>
            <p:nvPr/>
          </p:nvSpPr>
          <p:spPr>
            <a:xfrm>
              <a:off x="7431431" y="4575559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10"/>
            <p:cNvSpPr/>
            <p:nvPr/>
          </p:nvSpPr>
          <p:spPr>
            <a:xfrm>
              <a:off x="8570535" y="1140477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" name="Google Shape;534;p10"/>
            <p:cNvSpPr/>
            <p:nvPr/>
          </p:nvSpPr>
          <p:spPr>
            <a:xfrm>
              <a:off x="7997090" y="-4550"/>
              <a:ext cx="573300" cy="572400"/>
            </a:xfrm>
            <a:prstGeom prst="rect">
              <a:avLst/>
            </a:prstGeom>
            <a:solidFill>
              <a:srgbClr val="DFE95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35" name="Google Shape;535;p10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36" name="Google Shape;536;p10"/>
            <p:cNvSpPr/>
            <p:nvPr/>
          </p:nvSpPr>
          <p:spPr>
            <a:xfrm>
              <a:off x="743143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" name="Google Shape;537;p10"/>
            <p:cNvSpPr/>
            <p:nvPr/>
          </p:nvSpPr>
          <p:spPr>
            <a:xfrm>
              <a:off x="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" name="Google Shape;538;p10"/>
            <p:cNvSpPr/>
            <p:nvPr/>
          </p:nvSpPr>
          <p:spPr>
            <a:xfrm>
              <a:off x="1146891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" name="Google Shape;539;p10"/>
            <p:cNvSpPr/>
            <p:nvPr/>
          </p:nvSpPr>
          <p:spPr>
            <a:xfrm>
              <a:off x="2293783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" name="Google Shape;540;p10"/>
            <p:cNvSpPr/>
            <p:nvPr/>
          </p:nvSpPr>
          <p:spPr>
            <a:xfrm>
              <a:off x="2293783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" name="Google Shape;541;p10"/>
            <p:cNvSpPr/>
            <p:nvPr/>
          </p:nvSpPr>
          <p:spPr>
            <a:xfrm>
              <a:off x="5145436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" name="Google Shape;542;p10"/>
            <p:cNvSpPr/>
            <p:nvPr/>
          </p:nvSpPr>
          <p:spPr>
            <a:xfrm>
              <a:off x="4571990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" name="Google Shape;543;p10"/>
            <p:cNvSpPr/>
            <p:nvPr/>
          </p:nvSpPr>
          <p:spPr>
            <a:xfrm>
              <a:off x="6292327" y="-4550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" name="Google Shape;544;p10"/>
            <p:cNvSpPr/>
            <p:nvPr/>
          </p:nvSpPr>
          <p:spPr>
            <a:xfrm>
              <a:off x="8570535" y="567964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" name="Google Shape;545;p10"/>
            <p:cNvSpPr/>
            <p:nvPr/>
          </p:nvSpPr>
          <p:spPr>
            <a:xfrm>
              <a:off x="8570535" y="4575559"/>
              <a:ext cx="573300" cy="572400"/>
            </a:xfrm>
            <a:prstGeom prst="rect">
              <a:avLst/>
            </a:prstGeom>
            <a:solidFill>
              <a:srgbClr val="50B88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46" name="Google Shape;546;p10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47" name="Google Shape;547;p10"/>
            <p:cNvSpPr/>
            <p:nvPr/>
          </p:nvSpPr>
          <p:spPr>
            <a:xfrm>
              <a:off x="0" y="171299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" name="Google Shape;548;p10"/>
            <p:cNvSpPr/>
            <p:nvPr/>
          </p:nvSpPr>
          <p:spPr>
            <a:xfrm>
              <a:off x="0" y="2858018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p10"/>
            <p:cNvSpPr/>
            <p:nvPr/>
          </p:nvSpPr>
          <p:spPr>
            <a:xfrm>
              <a:off x="4014120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" name="Google Shape;550;p10"/>
            <p:cNvSpPr/>
            <p:nvPr/>
          </p:nvSpPr>
          <p:spPr>
            <a:xfrm>
              <a:off x="514543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" name="Google Shape;551;p10"/>
            <p:cNvSpPr/>
            <p:nvPr/>
          </p:nvSpPr>
          <p:spPr>
            <a:xfrm>
              <a:off x="6857986" y="4575559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" name="Google Shape;552;p10"/>
            <p:cNvSpPr/>
            <p:nvPr/>
          </p:nvSpPr>
          <p:spPr>
            <a:xfrm>
              <a:off x="8570535" y="-4550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" name="Google Shape;553;p10"/>
            <p:cNvSpPr/>
            <p:nvPr/>
          </p:nvSpPr>
          <p:spPr>
            <a:xfrm>
              <a:off x="8570535" y="3430531"/>
              <a:ext cx="573300" cy="572400"/>
            </a:xfrm>
            <a:prstGeom prst="rect">
              <a:avLst/>
            </a:prstGeom>
            <a:solidFill>
              <a:srgbClr val="2786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54" name="Google Shape;554;p10"/>
          <p:cNvGrpSpPr/>
          <p:nvPr/>
        </p:nvGrpSpPr>
        <p:grpSpPr>
          <a:xfrm>
            <a:off x="0" y="-4550"/>
            <a:ext cx="9143835" cy="5152509"/>
            <a:chOff x="0" y="-4550"/>
            <a:chExt cx="9143835" cy="5152509"/>
          </a:xfrm>
        </p:grpSpPr>
        <p:sp>
          <p:nvSpPr>
            <p:cNvPr id="555" name="Google Shape;555;p10"/>
            <p:cNvSpPr/>
            <p:nvPr/>
          </p:nvSpPr>
          <p:spPr>
            <a:xfrm>
              <a:off x="7997090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" name="Google Shape;556;p10"/>
            <p:cNvSpPr/>
            <p:nvPr/>
          </p:nvSpPr>
          <p:spPr>
            <a:xfrm>
              <a:off x="0" y="1140477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" name="Google Shape;557;p10"/>
            <p:cNvSpPr/>
            <p:nvPr/>
          </p:nvSpPr>
          <p:spPr>
            <a:xfrm>
              <a:off x="172033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" name="Google Shape;558;p10"/>
            <p:cNvSpPr/>
            <p:nvPr/>
          </p:nvSpPr>
          <p:spPr>
            <a:xfrm>
              <a:off x="6292327" y="4575559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10"/>
            <p:cNvSpPr/>
            <p:nvPr/>
          </p:nvSpPr>
          <p:spPr>
            <a:xfrm>
              <a:off x="6857986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10"/>
            <p:cNvSpPr/>
            <p:nvPr/>
          </p:nvSpPr>
          <p:spPr>
            <a:xfrm>
              <a:off x="8570535" y="2285504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10"/>
            <p:cNvSpPr/>
            <p:nvPr/>
          </p:nvSpPr>
          <p:spPr>
            <a:xfrm>
              <a:off x="4571990" y="-4550"/>
              <a:ext cx="573300" cy="572400"/>
            </a:xfrm>
            <a:prstGeom prst="rect">
              <a:avLst/>
            </a:prstGeom>
            <a:solidFill>
              <a:srgbClr val="5FBBC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62" name="Google Shape;562;p10"/>
          <p:cNvSpPr txBox="1"/>
          <p:nvPr>
            <p:ph idx="1" type="body"/>
          </p:nvPr>
        </p:nvSpPr>
        <p:spPr>
          <a:xfrm>
            <a:off x="573425" y="4036375"/>
            <a:ext cx="7997100" cy="51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563" name="Google Shape;563;p10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3000"/>
              <a:buFont typeface="Roboto Slab"/>
              <a:buNone/>
              <a:defRPr sz="30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504950"/>
            <a:ext cx="6408300" cy="32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>
              <a:spcBef>
                <a:spcPts val="600"/>
              </a:spcBef>
              <a:spcAft>
                <a:spcPts val="0"/>
              </a:spcAft>
              <a:buClr>
                <a:srgbClr val="9ED155"/>
              </a:buClr>
              <a:buSzPts val="2400"/>
              <a:buFont typeface="Muli Light"/>
              <a:buChar char="▪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2400"/>
              <a:buFont typeface="Muli Light"/>
              <a:buChar char="□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Clr>
                <a:srgbClr val="9ED155"/>
              </a:buClr>
              <a:buSzPts val="2400"/>
              <a:buFont typeface="Muli Light"/>
              <a:buChar char="▫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Clr>
                <a:srgbClr val="266D78"/>
              </a:buClr>
              <a:buSzPts val="2400"/>
              <a:buFont typeface="Muli Light"/>
              <a:buChar char="▫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Clr>
                <a:srgbClr val="266D78"/>
              </a:buClr>
              <a:buSzPts val="2400"/>
              <a:buFont typeface="Muli Light"/>
              <a:buChar char="▫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Clr>
                <a:srgbClr val="266D78"/>
              </a:buClr>
              <a:buSzPts val="2400"/>
              <a:buFont typeface="Muli Light"/>
              <a:buChar char="▫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Clr>
                <a:srgbClr val="266D78"/>
              </a:buClr>
              <a:buSzPts val="2400"/>
              <a:buFont typeface="Muli Light"/>
              <a:buChar char="▫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Clr>
                <a:srgbClr val="266D78"/>
              </a:buClr>
              <a:buSzPts val="2400"/>
              <a:buFont typeface="Muli Light"/>
              <a:buChar char="▫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Clr>
                <a:srgbClr val="266D78"/>
              </a:buClr>
              <a:buSzPts val="2400"/>
              <a:buFont typeface="Muli Light"/>
              <a:buChar char="▫"/>
              <a:defRPr sz="2400">
                <a:solidFill>
                  <a:srgbClr val="266D78"/>
                </a:solidFill>
                <a:latin typeface="Muli Light"/>
                <a:ea typeface="Muli Light"/>
                <a:cs typeface="Muli Light"/>
                <a:sym typeface="Muli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1pPr>
            <a:lvl2pPr lvl="1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2pPr>
            <a:lvl3pPr lvl="2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3pPr>
            <a:lvl4pPr lvl="3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4pPr>
            <a:lvl5pPr lvl="4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5pPr>
            <a:lvl6pPr lvl="5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6pPr>
            <a:lvl7pPr lvl="6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7pPr>
            <a:lvl8pPr lvl="7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8pPr>
            <a:lvl9pPr lvl="8" algn="ctr">
              <a:buNone/>
              <a:defRPr sz="1300">
                <a:solidFill>
                  <a:srgbClr val="FFFFFF"/>
                </a:solidFill>
                <a:latin typeface="Muli Black"/>
                <a:ea typeface="Muli Black"/>
                <a:cs typeface="Muli Black"/>
                <a:sym typeface="Muli Blac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Relationship Id="rId5" Type="http://schemas.openxmlformats.org/officeDocument/2006/relationships/image" Target="../media/image19.png"/><Relationship Id="rId6" Type="http://schemas.openxmlformats.org/officeDocument/2006/relationships/image" Target="../media/image22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2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5" Type="http://schemas.openxmlformats.org/officeDocument/2006/relationships/image" Target="../media/image2.png"/><Relationship Id="rId6" Type="http://schemas.openxmlformats.org/officeDocument/2006/relationships/image" Target="../media/image15.png"/><Relationship Id="rId7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9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p15"/>
          <p:cNvSpPr txBox="1"/>
          <p:nvPr>
            <p:ph type="ctrTitle"/>
          </p:nvPr>
        </p:nvSpPr>
        <p:spPr>
          <a:xfrm>
            <a:off x="216950" y="1454825"/>
            <a:ext cx="5448900" cy="32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/>
              <a:t>LOFAR data: from archive to arXiv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1" name="Google Shape;1481;p15"/>
          <p:cNvSpPr txBox="1"/>
          <p:nvPr/>
        </p:nvSpPr>
        <p:spPr>
          <a:xfrm>
            <a:off x="376550" y="3377800"/>
            <a:ext cx="5348100" cy="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0B883"/>
                </a:solidFill>
                <a:latin typeface="Alegreya"/>
                <a:ea typeface="Alegreya"/>
                <a:cs typeface="Alegreya"/>
                <a:sym typeface="Alegreya"/>
              </a:rPr>
              <a:t>Alexandar Mechev, Leiden University</a:t>
            </a:r>
            <a:endParaRPr sz="1800">
              <a:solidFill>
                <a:srgbClr val="50B883"/>
              </a:solidFill>
              <a:latin typeface="Alegreya"/>
              <a:ea typeface="Alegreya"/>
              <a:cs typeface="Alegreya"/>
              <a:sym typeface="Alegreya"/>
            </a:endParaRPr>
          </a:p>
        </p:txBody>
      </p:sp>
      <p:sp>
        <p:nvSpPr>
          <p:cNvPr id="1482" name="Google Shape;1482;p15"/>
          <p:cNvSpPr txBox="1"/>
          <p:nvPr/>
        </p:nvSpPr>
        <p:spPr>
          <a:xfrm>
            <a:off x="7389300" y="4486550"/>
            <a:ext cx="1754700" cy="4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7868B"/>
                </a:solidFill>
                <a:highlight>
                  <a:srgbClr val="DFE954"/>
                </a:highlight>
                <a:latin typeface="Impact"/>
                <a:ea typeface="Impact"/>
                <a:cs typeface="Impact"/>
                <a:sym typeface="Impact"/>
              </a:rPr>
              <a:t>ADASS 2019, Groningen</a:t>
            </a:r>
            <a:endParaRPr sz="1800">
              <a:solidFill>
                <a:srgbClr val="27868B"/>
              </a:solidFill>
              <a:highlight>
                <a:srgbClr val="DFE954"/>
              </a:highlight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8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" name="Google Shape;1559;p24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0" name="Google Shape;1560;p24"/>
          <p:cNvSpPr txBox="1"/>
          <p:nvPr/>
        </p:nvSpPr>
        <p:spPr>
          <a:xfrm>
            <a:off x="581225" y="585050"/>
            <a:ext cx="7989300" cy="3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rPr>
              <a:t>Fighting EVIL</a:t>
            </a:r>
            <a:endParaRPr sz="7200">
              <a:solidFill>
                <a:srgbClr val="9ED155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1561" name="Google Shape;156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7275" y="4144099"/>
            <a:ext cx="573299" cy="426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2" name="Google Shape;156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225" y="4144100"/>
            <a:ext cx="744553" cy="426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3" name="Google Shape;156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78975" y="585050"/>
            <a:ext cx="691601" cy="691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4" name="Google Shape;1564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1225" y="585050"/>
            <a:ext cx="469750" cy="62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8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p25"/>
          <p:cNvSpPr txBox="1"/>
          <p:nvPr>
            <p:ph type="title"/>
          </p:nvPr>
        </p:nvSpPr>
        <p:spPr>
          <a:xfrm>
            <a:off x="457200" y="510775"/>
            <a:ext cx="35412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EVIL?</a:t>
            </a:r>
            <a:endParaRPr/>
          </a:p>
        </p:txBody>
      </p:sp>
      <p:sp>
        <p:nvSpPr>
          <p:cNvPr id="1570" name="Google Shape;1570;p25"/>
          <p:cNvSpPr txBox="1"/>
          <p:nvPr>
            <p:ph idx="1" type="body"/>
          </p:nvPr>
        </p:nvSpPr>
        <p:spPr>
          <a:xfrm>
            <a:off x="172500" y="1525650"/>
            <a:ext cx="4230300" cy="32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Esoteric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Versionless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Irreproducible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Laborious</a:t>
            </a:r>
            <a:endParaRPr/>
          </a:p>
        </p:txBody>
      </p:sp>
      <p:sp>
        <p:nvSpPr>
          <p:cNvPr id="1571" name="Google Shape;1571;p25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5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" name="Google Shape;1576;p26"/>
          <p:cNvSpPr txBox="1"/>
          <p:nvPr>
            <p:ph type="title"/>
          </p:nvPr>
        </p:nvSpPr>
        <p:spPr>
          <a:xfrm>
            <a:off x="228600" y="-2262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fight the Esoteric</a:t>
            </a:r>
            <a:endParaRPr/>
          </a:p>
        </p:txBody>
      </p:sp>
      <p:sp>
        <p:nvSpPr>
          <p:cNvPr id="1577" name="Google Shape;1577;p26"/>
          <p:cNvSpPr txBox="1"/>
          <p:nvPr>
            <p:ph idx="1" type="body"/>
          </p:nvPr>
        </p:nvSpPr>
        <p:spPr>
          <a:xfrm>
            <a:off x="228600" y="798800"/>
            <a:ext cx="6408300" cy="260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Define Scientific Workflows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Make it runnable ‘at home’</a:t>
            </a:r>
            <a:endParaRPr/>
          </a:p>
        </p:txBody>
      </p:sp>
      <p:sp>
        <p:nvSpPr>
          <p:cNvPr id="1578" name="Google Shape;1578;p26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79" name="Google Shape;1579;p26"/>
          <p:cNvSpPr txBox="1"/>
          <p:nvPr>
            <p:ph type="title"/>
          </p:nvPr>
        </p:nvSpPr>
        <p:spPr>
          <a:xfrm>
            <a:off x="228600" y="2143050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fight the</a:t>
            </a:r>
            <a:r>
              <a:rPr lang="en"/>
              <a:t> Versionless </a:t>
            </a:r>
            <a:endParaRPr/>
          </a:p>
        </p:txBody>
      </p:sp>
      <p:sp>
        <p:nvSpPr>
          <p:cNvPr id="1580" name="Google Shape;1580;p26"/>
          <p:cNvSpPr txBox="1"/>
          <p:nvPr>
            <p:ph idx="1" type="body"/>
          </p:nvPr>
        </p:nvSpPr>
        <p:spPr>
          <a:xfrm>
            <a:off x="228600" y="2884400"/>
            <a:ext cx="6408300" cy="158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U</a:t>
            </a:r>
            <a:r>
              <a:rPr lang="en"/>
              <a:t>se (singularity/docker) images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Version and even test them!</a:t>
            </a:r>
            <a:endParaRPr/>
          </a:p>
          <a:p>
            <a:pPr indent="0" lvl="0" marL="9144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81" name="Google Shape;158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1626" y="1578750"/>
            <a:ext cx="1522449" cy="198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5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6" name="Google Shape;1586;p27"/>
          <p:cNvSpPr txBox="1"/>
          <p:nvPr>
            <p:ph type="title"/>
          </p:nvPr>
        </p:nvSpPr>
        <p:spPr>
          <a:xfrm>
            <a:off x="457200" y="22728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fight</a:t>
            </a:r>
            <a:r>
              <a:rPr lang="en"/>
              <a:t> Laboriousness</a:t>
            </a:r>
            <a:endParaRPr/>
          </a:p>
        </p:txBody>
      </p:sp>
      <p:sp>
        <p:nvSpPr>
          <p:cNvPr id="1587" name="Google Shape;1587;p27"/>
          <p:cNvSpPr txBox="1"/>
          <p:nvPr>
            <p:ph idx="1" type="body"/>
          </p:nvPr>
        </p:nvSpPr>
        <p:spPr>
          <a:xfrm>
            <a:off x="457200" y="3130275"/>
            <a:ext cx="6408300" cy="260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Automate processing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Automate fault detection</a:t>
            </a:r>
            <a:endParaRPr/>
          </a:p>
        </p:txBody>
      </p:sp>
      <p:sp>
        <p:nvSpPr>
          <p:cNvPr id="1588" name="Google Shape;1588;p27"/>
          <p:cNvSpPr txBox="1"/>
          <p:nvPr>
            <p:ph type="title"/>
          </p:nvPr>
        </p:nvSpPr>
        <p:spPr>
          <a:xfrm>
            <a:off x="457200" y="535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fight</a:t>
            </a:r>
            <a:r>
              <a:rPr lang="en"/>
              <a:t> Irreproducibility </a:t>
            </a:r>
            <a:endParaRPr/>
          </a:p>
        </p:txBody>
      </p:sp>
      <p:sp>
        <p:nvSpPr>
          <p:cNvPr id="1589" name="Google Shape;1589;p27"/>
          <p:cNvSpPr txBox="1"/>
          <p:nvPr>
            <p:ph idx="1" type="body"/>
          </p:nvPr>
        </p:nvSpPr>
        <p:spPr>
          <a:xfrm>
            <a:off x="457200" y="910975"/>
            <a:ext cx="6408300" cy="164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Well defined data lineage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Trivial re-processing</a:t>
            </a:r>
            <a:endParaRPr/>
          </a:p>
        </p:txBody>
      </p:sp>
      <p:sp>
        <p:nvSpPr>
          <p:cNvPr id="1590" name="Google Shape;1590;p27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4" name="Shape 1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5" name="Google Shape;1595;p28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6" name="Google Shape;1596;p28"/>
          <p:cNvSpPr txBox="1"/>
          <p:nvPr/>
        </p:nvSpPr>
        <p:spPr>
          <a:xfrm>
            <a:off x="581225" y="585050"/>
            <a:ext cx="7989300" cy="3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rPr>
              <a:t>The Solution</a:t>
            </a:r>
            <a:endParaRPr sz="7200">
              <a:solidFill>
                <a:srgbClr val="9ED155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0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p29"/>
          <p:cNvSpPr txBox="1"/>
          <p:nvPr>
            <p:ph type="title"/>
          </p:nvPr>
        </p:nvSpPr>
        <p:spPr>
          <a:xfrm>
            <a:off x="263100" y="198200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Processing setup</a:t>
            </a:r>
            <a:endParaRPr/>
          </a:p>
        </p:txBody>
      </p:sp>
      <p:sp>
        <p:nvSpPr>
          <p:cNvPr id="1602" name="Google Shape;1602;p29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03" name="Google Shape;1603;p29"/>
          <p:cNvSpPr txBox="1"/>
          <p:nvPr>
            <p:ph idx="1" type="body"/>
          </p:nvPr>
        </p:nvSpPr>
        <p:spPr>
          <a:xfrm>
            <a:off x="228600" y="1055600"/>
            <a:ext cx="6925200" cy="34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Distributed Processing 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Apache Airflow </a:t>
            </a:r>
            <a:endParaRPr/>
          </a:p>
          <a:p>
            <a:pPr indent="-381000" lvl="1" marL="1371600" rtl="0" algn="l">
              <a:spcBef>
                <a:spcPts val="0"/>
              </a:spcBef>
              <a:spcAft>
                <a:spcPts val="0"/>
              </a:spcAft>
              <a:buSzPts val="2400"/>
              <a:buChar char="□"/>
            </a:pPr>
            <a:r>
              <a:rPr lang="en"/>
              <a:t>Automate testing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Infrastructure independent jobs</a:t>
            </a:r>
            <a:endParaRPr/>
          </a:p>
          <a:p>
            <a:pPr indent="-381000" lvl="1" marL="1371600" rtl="0" algn="l">
              <a:spcBef>
                <a:spcPts val="0"/>
              </a:spcBef>
              <a:spcAft>
                <a:spcPts val="0"/>
              </a:spcAft>
              <a:buSzPts val="2400"/>
              <a:buChar char="□"/>
            </a:pPr>
            <a:r>
              <a:rPr lang="en"/>
              <a:t>‘self-</a:t>
            </a:r>
            <a:r>
              <a:rPr lang="en"/>
              <a:t>contained/defined</a:t>
            </a:r>
            <a:r>
              <a:rPr lang="en"/>
              <a:t>’</a:t>
            </a:r>
            <a:endParaRPr/>
          </a:p>
          <a:p>
            <a:pPr indent="-381000" lvl="1" marL="1371600" rtl="0" algn="l">
              <a:spcBef>
                <a:spcPts val="0"/>
              </a:spcBef>
              <a:spcAft>
                <a:spcPts val="0"/>
              </a:spcAft>
              <a:buSzPts val="2400"/>
              <a:buChar char="□"/>
            </a:pPr>
            <a:r>
              <a:rPr lang="en"/>
              <a:t>Can use clouds☁️☁️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Or Jupyter</a:t>
            </a:r>
            <a:endParaRPr/>
          </a:p>
        </p:txBody>
      </p:sp>
      <p:pic>
        <p:nvPicPr>
          <p:cNvPr id="1604" name="Google Shape;160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5250" y="2678775"/>
            <a:ext cx="2547625" cy="2464675"/>
          </a:xfrm>
          <a:prstGeom prst="rect">
            <a:avLst/>
          </a:prstGeom>
          <a:noFill/>
          <a:ln>
            <a:noFill/>
          </a:ln>
        </p:spPr>
      </p:pic>
      <p:sp>
        <p:nvSpPr>
          <p:cNvPr id="1605" name="Google Shape;1605;p29"/>
          <p:cNvSpPr txBox="1"/>
          <p:nvPr/>
        </p:nvSpPr>
        <p:spPr>
          <a:xfrm>
            <a:off x="4318975" y="4874000"/>
            <a:ext cx="2404800" cy="2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7868B"/>
                </a:solidFill>
              </a:rPr>
              <a:t>tinyurl.com/ADASS19-apmechev-5</a:t>
            </a:r>
            <a:endParaRPr sz="800"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7868B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9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p30"/>
          <p:cNvSpPr txBox="1"/>
          <p:nvPr>
            <p:ph type="title"/>
          </p:nvPr>
        </p:nvSpPr>
        <p:spPr>
          <a:xfrm>
            <a:off x="263100" y="198200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Archive -&gt; arXiv</a:t>
            </a:r>
            <a:endParaRPr/>
          </a:p>
        </p:txBody>
      </p:sp>
      <p:sp>
        <p:nvSpPr>
          <p:cNvPr id="1611" name="Google Shape;1611;p30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2" name="Google Shape;1612;p30"/>
          <p:cNvSpPr txBox="1"/>
          <p:nvPr>
            <p:ph idx="1" type="body"/>
          </p:nvPr>
        </p:nvSpPr>
        <p:spPr>
          <a:xfrm>
            <a:off x="263100" y="988200"/>
            <a:ext cx="6408300" cy="316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Data triggers </a:t>
            </a:r>
            <a:endParaRPr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Pipeline launch (NL-grid)</a:t>
            </a:r>
            <a:endParaRPr/>
          </a:p>
          <a:p>
            <a:pPr indent="-381000" lvl="1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□"/>
            </a:pPr>
            <a:r>
              <a:rPr lang="en"/>
              <a:t>Diagnostics-&gt;HTTP(CouchDB)</a:t>
            </a:r>
            <a:endParaRPr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Data delivery (http/macaroons)</a:t>
            </a:r>
            <a:endParaRPr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Imaging (Wherever)</a:t>
            </a:r>
            <a:endParaRPr/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Images published</a:t>
            </a:r>
            <a:endParaRPr/>
          </a:p>
          <a:p>
            <a:pPr indent="0" lvl="0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-3810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▪"/>
            </a:pPr>
            <a:r>
              <a:rPr lang="en"/>
              <a:t>Reproducible</a:t>
            </a:r>
            <a:r>
              <a:rPr lang="en"/>
              <a:t>: Just run it again</a:t>
            </a:r>
            <a:endParaRPr/>
          </a:p>
        </p:txBody>
      </p:sp>
      <p:sp>
        <p:nvSpPr>
          <p:cNvPr id="1613" name="Google Shape;1613;p30"/>
          <p:cNvSpPr txBox="1"/>
          <p:nvPr/>
        </p:nvSpPr>
        <p:spPr>
          <a:xfrm>
            <a:off x="3675050" y="1112575"/>
            <a:ext cx="2167500" cy="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ED155"/>
                </a:solidFill>
                <a:latin typeface="Muli"/>
                <a:ea typeface="Muli"/>
                <a:cs typeface="Muli"/>
                <a:sym typeface="Muli"/>
              </a:rPr>
              <a:t>&lt;- Data Archive</a:t>
            </a:r>
            <a:endParaRPr b="1">
              <a:solidFill>
                <a:srgbClr val="9ED155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614" name="Google Shape;1614;p30"/>
          <p:cNvSpPr txBox="1"/>
          <p:nvPr/>
        </p:nvSpPr>
        <p:spPr>
          <a:xfrm>
            <a:off x="3675050" y="2969000"/>
            <a:ext cx="2167500" cy="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ED155"/>
                </a:solidFill>
                <a:latin typeface="Muli"/>
                <a:ea typeface="Muli"/>
                <a:cs typeface="Muli"/>
                <a:sym typeface="Muli"/>
              </a:rPr>
              <a:t>&lt;- Science arXiv</a:t>
            </a:r>
            <a:endParaRPr b="1">
              <a:solidFill>
                <a:srgbClr val="9ED155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1615" name="Google Shape;161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45225" y="73875"/>
            <a:ext cx="1274700" cy="464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9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p31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21" name="Google Shape;1621;p31"/>
          <p:cNvSpPr txBox="1"/>
          <p:nvPr/>
        </p:nvSpPr>
        <p:spPr>
          <a:xfrm>
            <a:off x="581225" y="585050"/>
            <a:ext cx="7989300" cy="3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rPr>
              <a:t>The Future</a:t>
            </a:r>
            <a:endParaRPr sz="7200">
              <a:solidFill>
                <a:srgbClr val="9ED155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5" name="Shape 1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Google Shape;1626;p32"/>
          <p:cNvSpPr txBox="1"/>
          <p:nvPr>
            <p:ph type="title"/>
          </p:nvPr>
        </p:nvSpPr>
        <p:spPr>
          <a:xfrm>
            <a:off x="457200" y="129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Successes</a:t>
            </a:r>
            <a:endParaRPr/>
          </a:p>
        </p:txBody>
      </p:sp>
      <p:sp>
        <p:nvSpPr>
          <p:cNvPr id="1627" name="Google Shape;1627;p32"/>
          <p:cNvSpPr txBox="1"/>
          <p:nvPr>
            <p:ph idx="1" type="body"/>
          </p:nvPr>
        </p:nvSpPr>
        <p:spPr>
          <a:xfrm>
            <a:off x="457200" y="1178025"/>
            <a:ext cx="3110400" cy="153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&gt;1000 Datasets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Two Archive locations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As fast as Observing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8" name="Google Shape;1628;p32"/>
          <p:cNvSpPr txBox="1"/>
          <p:nvPr>
            <p:ph idx="2" type="body"/>
          </p:nvPr>
        </p:nvSpPr>
        <p:spPr>
          <a:xfrm>
            <a:off x="3755025" y="1178025"/>
            <a:ext cx="3110400" cy="149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Easy to Use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Easy to parallelize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Reproducible!</a:t>
            </a:r>
            <a:endParaRPr/>
          </a:p>
        </p:txBody>
      </p:sp>
      <p:sp>
        <p:nvSpPr>
          <p:cNvPr id="1629" name="Google Shape;1629;p32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30" name="Google Shape;1630;p32"/>
          <p:cNvSpPr txBox="1"/>
          <p:nvPr>
            <p:ph type="title"/>
          </p:nvPr>
        </p:nvSpPr>
        <p:spPr>
          <a:xfrm>
            <a:off x="457200" y="2564050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Challenges</a:t>
            </a:r>
            <a:endParaRPr/>
          </a:p>
        </p:txBody>
      </p:sp>
      <p:sp>
        <p:nvSpPr>
          <p:cNvPr id="1631" name="Google Shape;1631;p32"/>
          <p:cNvSpPr txBox="1"/>
          <p:nvPr>
            <p:ph idx="1" type="body"/>
          </p:nvPr>
        </p:nvSpPr>
        <p:spPr>
          <a:xfrm>
            <a:off x="457200" y="3612300"/>
            <a:ext cx="3110400" cy="153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The users problem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The authentication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2" name="Google Shape;1632;p32"/>
          <p:cNvSpPr txBox="1"/>
          <p:nvPr>
            <p:ph idx="2" type="body"/>
          </p:nvPr>
        </p:nvSpPr>
        <p:spPr>
          <a:xfrm>
            <a:off x="3755025" y="3612300"/>
            <a:ext cx="3110400" cy="149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The interfaces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The processing resources</a:t>
            </a:r>
            <a:endParaRPr/>
          </a:p>
        </p:txBody>
      </p:sp>
      <p:sp>
        <p:nvSpPr>
          <p:cNvPr id="1633" name="Google Shape;1633;p32"/>
          <p:cNvSpPr txBox="1"/>
          <p:nvPr>
            <p:ph idx="1" type="body"/>
          </p:nvPr>
        </p:nvSpPr>
        <p:spPr>
          <a:xfrm>
            <a:off x="2368600" y="4571050"/>
            <a:ext cx="3110400" cy="153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>
                <a:latin typeface="Roboto Slab"/>
                <a:ea typeface="Roboto Slab"/>
                <a:cs typeface="Roboto Slab"/>
                <a:sym typeface="Roboto Slab"/>
              </a:rPr>
              <a:t>The Questions</a:t>
            </a:r>
            <a:endParaRPr b="1"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7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p33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39" name="Google Shape;1639;p33"/>
          <p:cNvSpPr txBox="1"/>
          <p:nvPr/>
        </p:nvSpPr>
        <p:spPr>
          <a:xfrm>
            <a:off x="2010275" y="730300"/>
            <a:ext cx="3667200" cy="16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27868B"/>
                </a:solidFill>
              </a:rPr>
              <a:t>What good are computers? They can only give you answers.</a:t>
            </a:r>
            <a:endParaRPr i="1"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7868B"/>
                </a:solidFill>
              </a:rPr>
              <a:t>-Picasso</a:t>
            </a:r>
            <a:endParaRPr>
              <a:solidFill>
                <a:srgbClr val="27868B"/>
              </a:solidFill>
            </a:endParaRPr>
          </a:p>
        </p:txBody>
      </p:sp>
      <p:sp>
        <p:nvSpPr>
          <p:cNvPr id="1640" name="Google Shape;1640;p33"/>
          <p:cNvSpPr txBox="1"/>
          <p:nvPr/>
        </p:nvSpPr>
        <p:spPr>
          <a:xfrm>
            <a:off x="2217650" y="3348450"/>
            <a:ext cx="3667200" cy="6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27868B"/>
                </a:solidFill>
              </a:rPr>
              <a:t>That’s why we have scientists.</a:t>
            </a:r>
            <a:endParaRPr>
              <a:solidFill>
                <a:srgbClr val="27868B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6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" name="Google Shape;1487;p16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8" name="Google Shape;1488;p16"/>
          <p:cNvSpPr txBox="1"/>
          <p:nvPr/>
        </p:nvSpPr>
        <p:spPr>
          <a:xfrm>
            <a:off x="581225" y="585050"/>
            <a:ext cx="7989300" cy="3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rPr>
              <a:t>The </a:t>
            </a:r>
            <a:r>
              <a:rPr lang="en" sz="72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rPr>
              <a:t>LOFAR</a:t>
            </a:r>
            <a:endParaRPr sz="7200">
              <a:solidFill>
                <a:srgbClr val="9ED155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4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p34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  <p:sp>
        <p:nvSpPr>
          <p:cNvPr id="1646" name="Google Shape;1646;p34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47" name="Google Shape;164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846124"/>
            <a:ext cx="3002150" cy="30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8" name="Google Shape;164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4850" y="181125"/>
            <a:ext cx="1744426" cy="1744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9" name="Google Shape;16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0500" y="614801"/>
            <a:ext cx="2470301" cy="2468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0" name="Google Shape;1650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85475" y="2736025"/>
            <a:ext cx="2023350" cy="202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1" name="Google Shape;1651;p34"/>
          <p:cNvSpPr txBox="1"/>
          <p:nvPr/>
        </p:nvSpPr>
        <p:spPr>
          <a:xfrm>
            <a:off x="3002150" y="2757700"/>
            <a:ext cx="1584300" cy="19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FE954"/>
                </a:solidFill>
              </a:rPr>
              <a:t>With the help of:</a:t>
            </a:r>
            <a:br>
              <a:rPr lang="en">
                <a:solidFill>
                  <a:srgbClr val="DFE954"/>
                </a:solidFill>
              </a:rPr>
            </a:br>
            <a:br>
              <a:rPr lang="en"/>
            </a:br>
            <a:r>
              <a:rPr lang="en">
                <a:solidFill>
                  <a:srgbClr val="27868B"/>
                </a:solidFill>
              </a:rPr>
              <a:t>Leiden University</a:t>
            </a:r>
            <a:endParaRPr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Huib Intema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Aske Plaat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Timothy</a:t>
            </a:r>
            <a:r>
              <a:rPr lang="en">
                <a:solidFill>
                  <a:srgbClr val="9ED155"/>
                </a:solidFill>
              </a:rPr>
              <a:t> Shimwell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Huub Rottgering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Frits Sweijen</a:t>
            </a:r>
            <a:endParaRPr>
              <a:solidFill>
                <a:srgbClr val="9ED155"/>
              </a:solidFill>
            </a:endParaRPr>
          </a:p>
        </p:txBody>
      </p:sp>
      <p:sp>
        <p:nvSpPr>
          <p:cNvPr id="1652" name="Google Shape;1652;p34"/>
          <p:cNvSpPr txBox="1"/>
          <p:nvPr/>
        </p:nvSpPr>
        <p:spPr>
          <a:xfrm>
            <a:off x="4537025" y="2757700"/>
            <a:ext cx="1925700" cy="19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rgbClr val="DFE954"/>
                </a:solidFill>
              </a:rPr>
            </a:br>
            <a:br>
              <a:rPr lang="en"/>
            </a:br>
            <a:r>
              <a:rPr lang="en">
                <a:solidFill>
                  <a:srgbClr val="27868B"/>
                </a:solidFill>
              </a:rPr>
              <a:t>SURFsara</a:t>
            </a:r>
            <a:endParaRPr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Natalie Danezi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Raymond Oonk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Coen Schrijvers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7868B"/>
                </a:solidFill>
              </a:rPr>
              <a:t>ASTRON</a:t>
            </a:r>
            <a:endParaRPr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Zheng Meyer-Zhao</a:t>
            </a:r>
            <a:endParaRPr>
              <a:solidFill>
                <a:srgbClr val="9ED15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ED155"/>
                </a:solidFill>
              </a:rPr>
              <a:t>Yan Grange</a:t>
            </a:r>
            <a:endParaRPr>
              <a:solidFill>
                <a:srgbClr val="9ED155"/>
              </a:solidFill>
            </a:endParaRPr>
          </a:p>
        </p:txBody>
      </p:sp>
      <p:pic>
        <p:nvPicPr>
          <p:cNvPr id="1653" name="Google Shape;1653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881675" cy="458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4" name="Google Shape;1654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88950" y="0"/>
            <a:ext cx="1409250" cy="45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5" name="Google Shape;1655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298200" y="0"/>
            <a:ext cx="1081714" cy="4584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6" name="Google Shape;1656;p34"/>
          <p:cNvSpPr txBox="1"/>
          <p:nvPr/>
        </p:nvSpPr>
        <p:spPr>
          <a:xfrm>
            <a:off x="0" y="4846125"/>
            <a:ext cx="39813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66D78"/>
                </a:solidFill>
              </a:rPr>
              <a:t>github.com/apmechev/{GRID_LRT,AGLOW}</a:t>
            </a:r>
            <a:endParaRPr>
              <a:solidFill>
                <a:srgbClr val="266D78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2" name="Shape 1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3" name="Google Shape;1493;p17"/>
          <p:cNvGrpSpPr/>
          <p:nvPr/>
        </p:nvGrpSpPr>
        <p:grpSpPr>
          <a:xfrm>
            <a:off x="2195673" y="3546150"/>
            <a:ext cx="2227977" cy="1707425"/>
            <a:chOff x="5500898" y="3653750"/>
            <a:chExt cx="2227977" cy="1707425"/>
          </a:xfrm>
        </p:grpSpPr>
        <p:pic>
          <p:nvPicPr>
            <p:cNvPr id="1494" name="Google Shape;1494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500898" y="3653750"/>
              <a:ext cx="1726501" cy="1447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95" name="Google Shape;1495;p17"/>
            <p:cNvSpPr txBox="1"/>
            <p:nvPr/>
          </p:nvSpPr>
          <p:spPr>
            <a:xfrm>
              <a:off x="5800175" y="5248675"/>
              <a:ext cx="1928700" cy="112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7868B"/>
                  </a:solidFill>
                </a:rPr>
                <a:t>tinyurl.com/ADASS19-apmechev-3</a:t>
              </a:r>
              <a:endParaRPr sz="800">
                <a:solidFill>
                  <a:srgbClr val="27868B"/>
                </a:solidFill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96" name="Google Shape;1496;p17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Science</a:t>
            </a:r>
            <a:endParaRPr/>
          </a:p>
        </p:txBody>
      </p:sp>
      <p:sp>
        <p:nvSpPr>
          <p:cNvPr id="1497" name="Google Shape;1497;p17"/>
          <p:cNvSpPr txBox="1"/>
          <p:nvPr>
            <p:ph idx="1" type="body"/>
          </p:nvPr>
        </p:nvSpPr>
        <p:spPr>
          <a:xfrm>
            <a:off x="188050" y="1304350"/>
            <a:ext cx="4146000" cy="19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Different window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Complimentary Science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8" name="Google Shape;1498;p17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99" name="Google Shape;149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3925" y="2281225"/>
            <a:ext cx="3768401" cy="2392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00" name="Google Shape;1500;p17"/>
          <p:cNvSpPr txBox="1"/>
          <p:nvPr/>
        </p:nvSpPr>
        <p:spPr>
          <a:xfrm>
            <a:off x="6427600" y="3057463"/>
            <a:ext cx="3000000" cy="5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27868B"/>
                </a:solidFill>
              </a:rPr>
              <a:t>tinyurl.com/ADASS19-apmechev-6</a:t>
            </a:r>
            <a:endParaRPr sz="800"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rgbClr val="27868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27868B"/>
              </a:solidFill>
            </a:endParaRPr>
          </a:p>
        </p:txBody>
      </p:sp>
      <p:grpSp>
        <p:nvGrpSpPr>
          <p:cNvPr id="1501" name="Google Shape;1501;p17"/>
          <p:cNvGrpSpPr/>
          <p:nvPr/>
        </p:nvGrpSpPr>
        <p:grpSpPr>
          <a:xfrm>
            <a:off x="4622296" y="-76200"/>
            <a:ext cx="2768946" cy="2158273"/>
            <a:chOff x="141113" y="1209528"/>
            <a:chExt cx="3759600" cy="2744847"/>
          </a:xfrm>
        </p:grpSpPr>
        <p:pic>
          <p:nvPicPr>
            <p:cNvPr id="1502" name="Google Shape;1502;p1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41113" y="1306425"/>
              <a:ext cx="3552825" cy="26479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3" name="Google Shape;1503;p17"/>
            <p:cNvSpPr txBox="1"/>
            <p:nvPr/>
          </p:nvSpPr>
          <p:spPr>
            <a:xfrm>
              <a:off x="1455713" y="1209528"/>
              <a:ext cx="2445000" cy="25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800">
                  <a:solidFill>
                    <a:srgbClr val="DFE954"/>
                  </a:solidFill>
                </a:rPr>
                <a:t>tinyurl.com/ADASS19-apmechev-1</a:t>
              </a:r>
              <a:endParaRPr sz="800">
                <a:solidFill>
                  <a:srgbClr val="DFE954"/>
                </a:solidFill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t/>
              </a:r>
              <a:endParaRPr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04" name="Google Shape;1504;p17"/>
          <p:cNvGrpSpPr/>
          <p:nvPr/>
        </p:nvGrpSpPr>
        <p:grpSpPr>
          <a:xfrm>
            <a:off x="-76200" y="3553973"/>
            <a:ext cx="2070256" cy="1691779"/>
            <a:chOff x="3603052" y="2392612"/>
            <a:chExt cx="2515500" cy="1894065"/>
          </a:xfrm>
        </p:grpSpPr>
        <p:pic>
          <p:nvPicPr>
            <p:cNvPr id="1505" name="Google Shape;1505;p1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3695650" y="2392612"/>
              <a:ext cx="1928700" cy="16468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6" name="Google Shape;1506;p17"/>
            <p:cNvSpPr txBox="1"/>
            <p:nvPr/>
          </p:nvSpPr>
          <p:spPr>
            <a:xfrm>
              <a:off x="3603052" y="4073677"/>
              <a:ext cx="2515500" cy="21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6D78"/>
                  </a:solidFill>
                </a:rPr>
                <a:t>tinyurl.com/ADASS19-apmechev-2</a:t>
              </a:r>
              <a:endParaRPr sz="800">
                <a:solidFill>
                  <a:srgbClr val="266D78"/>
                </a:solidFill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0" name="Shape 1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1" name="Google Shape;151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738" y="3689424"/>
            <a:ext cx="423575" cy="362575"/>
          </a:xfrm>
          <a:prstGeom prst="rect">
            <a:avLst/>
          </a:prstGeom>
          <a:noFill/>
          <a:ln>
            <a:noFill/>
          </a:ln>
        </p:spPr>
      </p:pic>
      <p:sp>
        <p:nvSpPr>
          <p:cNvPr id="1512" name="Google Shape;1512;p18"/>
          <p:cNvSpPr txBox="1"/>
          <p:nvPr>
            <p:ph idx="1" type="body"/>
          </p:nvPr>
        </p:nvSpPr>
        <p:spPr>
          <a:xfrm>
            <a:off x="457200" y="1504950"/>
            <a:ext cx="5115900" cy="32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7000 Antennas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1900 km baselines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10 Tbps raw data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8</a:t>
            </a:r>
            <a:r>
              <a:rPr lang="en"/>
              <a:t>0 Gbps correlated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10 - 240 MHz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3" name="Google Shape;1513;p18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Array</a:t>
            </a:r>
            <a:endParaRPr/>
          </a:p>
        </p:txBody>
      </p:sp>
      <p:sp>
        <p:nvSpPr>
          <p:cNvPr id="1514" name="Google Shape;1514;p18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15" name="Google Shape;151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6375" y="4229101"/>
            <a:ext cx="1283199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6" name="Google Shape;151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25050" y="4135275"/>
            <a:ext cx="573300" cy="2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7" name="Google Shape;1517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5" y="4229100"/>
            <a:ext cx="1208956" cy="81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8" name="Google Shape;1518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2993" y="4135275"/>
            <a:ext cx="571057" cy="2866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19" name="Google Shape;1519;p18"/>
          <p:cNvCxnSpPr/>
          <p:nvPr/>
        </p:nvCxnSpPr>
        <p:spPr>
          <a:xfrm>
            <a:off x="1206975" y="4638601"/>
            <a:ext cx="4393200" cy="1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3" name="Shape 1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4" name="Google Shape;15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0675" y="2947750"/>
            <a:ext cx="5240751" cy="2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5" name="Google Shape;1525;p19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Survey</a:t>
            </a:r>
            <a:endParaRPr/>
          </a:p>
        </p:txBody>
      </p:sp>
      <p:sp>
        <p:nvSpPr>
          <p:cNvPr id="1526" name="Google Shape;1526;p19"/>
          <p:cNvSpPr txBox="1"/>
          <p:nvPr>
            <p:ph idx="1" type="body"/>
          </p:nvPr>
        </p:nvSpPr>
        <p:spPr>
          <a:xfrm>
            <a:off x="457200" y="1504950"/>
            <a:ext cx="6408300" cy="32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Map of northern sky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3000+ observations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8TB each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&gt;20 PB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-Hacky Playground?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-Stable Workflow?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7" name="Google Shape;1527;p19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8" name="Google Shape;1528;p19"/>
          <p:cNvSpPr txBox="1"/>
          <p:nvPr/>
        </p:nvSpPr>
        <p:spPr>
          <a:xfrm>
            <a:off x="5822350" y="3312250"/>
            <a:ext cx="3000000" cy="37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5FBBC5"/>
                </a:solidFill>
              </a:rPr>
              <a:t>https://tinyurl.com/ADASS19-apmechev-4</a:t>
            </a:r>
            <a:endParaRPr sz="800">
              <a:solidFill>
                <a:srgbClr val="5FBBC5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2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Google Shape;1533;p20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4" name="Google Shape;1534;p20"/>
          <p:cNvSpPr txBox="1"/>
          <p:nvPr/>
        </p:nvSpPr>
        <p:spPr>
          <a:xfrm>
            <a:off x="581225" y="585050"/>
            <a:ext cx="7989300" cy="3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rPr>
              <a:t>The Dream</a:t>
            </a:r>
            <a:endParaRPr sz="7200">
              <a:solidFill>
                <a:srgbClr val="9ED155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8" name="Shape 1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" name="Google Shape;1539;p21"/>
          <p:cNvSpPr txBox="1"/>
          <p:nvPr>
            <p:ph type="title"/>
          </p:nvPr>
        </p:nvSpPr>
        <p:spPr>
          <a:xfrm>
            <a:off x="457200" y="510775"/>
            <a:ext cx="64083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“Science Ready”</a:t>
            </a:r>
            <a:endParaRPr/>
          </a:p>
        </p:txBody>
      </p:sp>
      <p:sp>
        <p:nvSpPr>
          <p:cNvPr id="1540" name="Google Shape;1540;p21"/>
          <p:cNvSpPr txBox="1"/>
          <p:nvPr>
            <p:ph idx="1" type="body"/>
          </p:nvPr>
        </p:nvSpPr>
        <p:spPr>
          <a:xfrm>
            <a:off x="457200" y="1504950"/>
            <a:ext cx="6408300" cy="13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Not ‘one and done’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Requires iteration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Questions harder than answers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1" name="Google Shape;1541;p21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5" name="Shape 1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" name="Google Shape;1546;p22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47" name="Google Shape;1547;p22"/>
          <p:cNvSpPr txBox="1"/>
          <p:nvPr/>
        </p:nvSpPr>
        <p:spPr>
          <a:xfrm>
            <a:off x="581225" y="585050"/>
            <a:ext cx="7989300" cy="3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9ED155"/>
                </a:solidFill>
                <a:latin typeface="Roboto Slab"/>
                <a:ea typeface="Roboto Slab"/>
                <a:cs typeface="Roboto Slab"/>
                <a:sym typeface="Roboto Slab"/>
              </a:rPr>
              <a:t>The Reality</a:t>
            </a:r>
            <a:endParaRPr sz="7200">
              <a:solidFill>
                <a:srgbClr val="9ED155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" name="Google Shape;1552;p23"/>
          <p:cNvSpPr txBox="1"/>
          <p:nvPr>
            <p:ph type="title"/>
          </p:nvPr>
        </p:nvSpPr>
        <p:spPr>
          <a:xfrm>
            <a:off x="457200" y="510775"/>
            <a:ext cx="35412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LOFAR Data</a:t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553" name="Google Shape;1553;p23"/>
          <p:cNvSpPr txBox="1"/>
          <p:nvPr>
            <p:ph idx="1" type="body"/>
          </p:nvPr>
        </p:nvSpPr>
        <p:spPr>
          <a:xfrm>
            <a:off x="110425" y="1504950"/>
            <a:ext cx="3888000" cy="22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●"/>
            </a:pPr>
            <a:r>
              <a:rPr lang="en"/>
              <a:t>Large data sets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/>
              <a:t>Extensive archive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/>
              <a:t>D</a:t>
            </a:r>
            <a:r>
              <a:rPr lang="en"/>
              <a:t>evelopment</a:t>
            </a:r>
            <a:r>
              <a:rPr lang="en"/>
              <a:t> pace 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/>
              <a:t>Small playground!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Not just being FAIR!</a:t>
            </a:r>
            <a:endParaRPr/>
          </a:p>
        </p:txBody>
      </p:sp>
      <p:sp>
        <p:nvSpPr>
          <p:cNvPr id="1554" name="Google Shape;1554;p23"/>
          <p:cNvSpPr txBox="1"/>
          <p:nvPr>
            <p:ph idx="12" type="sldNum"/>
          </p:nvPr>
        </p:nvSpPr>
        <p:spPr>
          <a:xfrm>
            <a:off x="8570575" y="4571050"/>
            <a:ext cx="573300" cy="572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Nym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